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3E3F1B-6B9D-4C35-A3A2-66F233E26FE5}" v="41" dt="2023-12-19T18:36:32.1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2" d="100"/>
          <a:sy n="62" d="100"/>
        </p:scale>
        <p:origin x="1795"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m brunt" userId="517eed748b64bd9f" providerId="LiveId" clId="{5C3E3F1B-6B9D-4C35-A3A2-66F233E26FE5}"/>
    <pc:docChg chg="undo redo custSel modSld">
      <pc:chgData name="tom brunt" userId="517eed748b64bd9f" providerId="LiveId" clId="{5C3E3F1B-6B9D-4C35-A3A2-66F233E26FE5}" dt="2023-12-19T18:38:56.111" v="1961" actId="20577"/>
      <pc:docMkLst>
        <pc:docMk/>
      </pc:docMkLst>
      <pc:sldChg chg="addSp delSp modSp mod">
        <pc:chgData name="tom brunt" userId="517eed748b64bd9f" providerId="LiveId" clId="{5C3E3F1B-6B9D-4C35-A3A2-66F233E26FE5}" dt="2023-12-19T18:38:56.111" v="1961" actId="20577"/>
        <pc:sldMkLst>
          <pc:docMk/>
          <pc:sldMk cId="98455626" sldId="256"/>
        </pc:sldMkLst>
        <pc:spChg chg="mod">
          <ac:chgData name="tom brunt" userId="517eed748b64bd9f" providerId="LiveId" clId="{5C3E3F1B-6B9D-4C35-A3A2-66F233E26FE5}" dt="2023-12-19T18:36:32.136" v="1955" actId="165"/>
          <ac:spMkLst>
            <pc:docMk/>
            <pc:sldMk cId="98455626" sldId="256"/>
            <ac:spMk id="3" creationId="{9F5E0D8C-FEC6-A374-3740-28C6546995A8}"/>
          </ac:spMkLst>
        </pc:spChg>
        <pc:spChg chg="mod">
          <ac:chgData name="tom brunt" userId="517eed748b64bd9f" providerId="LiveId" clId="{5C3E3F1B-6B9D-4C35-A3A2-66F233E26FE5}" dt="2023-12-19T18:36:32.136" v="1955" actId="165"/>
          <ac:spMkLst>
            <pc:docMk/>
            <pc:sldMk cId="98455626" sldId="256"/>
            <ac:spMk id="4" creationId="{5546C0DC-EDB6-A6BE-A411-3BD929AF6562}"/>
          </ac:spMkLst>
        </pc:spChg>
        <pc:spChg chg="mod topLvl">
          <ac:chgData name="tom brunt" userId="517eed748b64bd9f" providerId="LiveId" clId="{5C3E3F1B-6B9D-4C35-A3A2-66F233E26FE5}" dt="2023-12-19T18:36:32.136" v="1955" actId="165"/>
          <ac:spMkLst>
            <pc:docMk/>
            <pc:sldMk cId="98455626" sldId="256"/>
            <ac:spMk id="5" creationId="{31F3439C-45EB-4DB1-81BB-2A68B5F63460}"/>
          </ac:spMkLst>
        </pc:spChg>
        <pc:spChg chg="mod topLvl">
          <ac:chgData name="tom brunt" userId="517eed748b64bd9f" providerId="LiveId" clId="{5C3E3F1B-6B9D-4C35-A3A2-66F233E26FE5}" dt="2023-12-19T18:36:32.136" v="1955" actId="165"/>
          <ac:spMkLst>
            <pc:docMk/>
            <pc:sldMk cId="98455626" sldId="256"/>
            <ac:spMk id="6" creationId="{FDE5CDD6-5714-9BF3-8FFB-0C55E139ABF0}"/>
          </ac:spMkLst>
        </pc:spChg>
        <pc:spChg chg="mod topLvl">
          <ac:chgData name="tom brunt" userId="517eed748b64bd9f" providerId="LiveId" clId="{5C3E3F1B-6B9D-4C35-A3A2-66F233E26FE5}" dt="2023-12-19T18:36:32.136" v="1955" actId="165"/>
          <ac:spMkLst>
            <pc:docMk/>
            <pc:sldMk cId="98455626" sldId="256"/>
            <ac:spMk id="7" creationId="{5AD4A199-43E0-50A5-DC7E-214C32183C6E}"/>
          </ac:spMkLst>
        </pc:spChg>
        <pc:spChg chg="mod topLvl">
          <ac:chgData name="tom brunt" userId="517eed748b64bd9f" providerId="LiveId" clId="{5C3E3F1B-6B9D-4C35-A3A2-66F233E26FE5}" dt="2023-12-19T18:36:32.136" v="1955" actId="165"/>
          <ac:spMkLst>
            <pc:docMk/>
            <pc:sldMk cId="98455626" sldId="256"/>
            <ac:spMk id="8" creationId="{55C808ED-2680-C351-6915-6197C481A5DC}"/>
          </ac:spMkLst>
        </pc:spChg>
        <pc:spChg chg="mod">
          <ac:chgData name="tom brunt" userId="517eed748b64bd9f" providerId="LiveId" clId="{5C3E3F1B-6B9D-4C35-A3A2-66F233E26FE5}" dt="2023-12-19T18:36:32.136" v="1955" actId="165"/>
          <ac:spMkLst>
            <pc:docMk/>
            <pc:sldMk cId="98455626" sldId="256"/>
            <ac:spMk id="9" creationId="{8CF4941A-082F-7A83-7010-85D597DE0273}"/>
          </ac:spMkLst>
        </pc:spChg>
        <pc:spChg chg="mod topLvl">
          <ac:chgData name="tom brunt" userId="517eed748b64bd9f" providerId="LiveId" clId="{5C3E3F1B-6B9D-4C35-A3A2-66F233E26FE5}" dt="2023-12-19T18:36:32.136" v="1955" actId="165"/>
          <ac:spMkLst>
            <pc:docMk/>
            <pc:sldMk cId="98455626" sldId="256"/>
            <ac:spMk id="10" creationId="{E43E04E9-93B6-C14A-7E80-63A103C6DB2E}"/>
          </ac:spMkLst>
        </pc:spChg>
        <pc:spChg chg="mod topLvl">
          <ac:chgData name="tom brunt" userId="517eed748b64bd9f" providerId="LiveId" clId="{5C3E3F1B-6B9D-4C35-A3A2-66F233E26FE5}" dt="2023-12-19T18:36:32.136" v="1955" actId="165"/>
          <ac:spMkLst>
            <pc:docMk/>
            <pc:sldMk cId="98455626" sldId="256"/>
            <ac:spMk id="11" creationId="{681A117C-7E80-0418-ED4B-EA886CF8295F}"/>
          </ac:spMkLst>
        </pc:spChg>
        <pc:spChg chg="mod topLvl">
          <ac:chgData name="tom brunt" userId="517eed748b64bd9f" providerId="LiveId" clId="{5C3E3F1B-6B9D-4C35-A3A2-66F233E26FE5}" dt="2023-12-19T18:36:32.136" v="1955" actId="165"/>
          <ac:spMkLst>
            <pc:docMk/>
            <pc:sldMk cId="98455626" sldId="256"/>
            <ac:spMk id="12" creationId="{A8F885CB-B0A4-BBFA-8AC5-3F1E224E527B}"/>
          </ac:spMkLst>
        </pc:spChg>
        <pc:spChg chg="mod topLvl">
          <ac:chgData name="tom brunt" userId="517eed748b64bd9f" providerId="LiveId" clId="{5C3E3F1B-6B9D-4C35-A3A2-66F233E26FE5}" dt="2023-12-19T18:36:32.136" v="1955" actId="165"/>
          <ac:spMkLst>
            <pc:docMk/>
            <pc:sldMk cId="98455626" sldId="256"/>
            <ac:spMk id="13" creationId="{0FF7D65C-524F-6F33-AEB5-315055927831}"/>
          </ac:spMkLst>
        </pc:spChg>
        <pc:spChg chg="mod topLvl">
          <ac:chgData name="tom brunt" userId="517eed748b64bd9f" providerId="LiveId" clId="{5C3E3F1B-6B9D-4C35-A3A2-66F233E26FE5}" dt="2023-12-19T18:36:32.136" v="1955" actId="165"/>
          <ac:spMkLst>
            <pc:docMk/>
            <pc:sldMk cId="98455626" sldId="256"/>
            <ac:spMk id="14" creationId="{2A6EDF94-C74D-450F-2C8C-B37C24A798BB}"/>
          </ac:spMkLst>
        </pc:spChg>
        <pc:spChg chg="mod topLvl">
          <ac:chgData name="tom brunt" userId="517eed748b64bd9f" providerId="LiveId" clId="{5C3E3F1B-6B9D-4C35-A3A2-66F233E26FE5}" dt="2023-12-19T18:36:32.136" v="1955" actId="165"/>
          <ac:spMkLst>
            <pc:docMk/>
            <pc:sldMk cId="98455626" sldId="256"/>
            <ac:spMk id="15" creationId="{DD1BB392-B1AD-9D96-8FD1-4EA7920E2D74}"/>
          </ac:spMkLst>
        </pc:spChg>
        <pc:spChg chg="mod topLvl">
          <ac:chgData name="tom brunt" userId="517eed748b64bd9f" providerId="LiveId" clId="{5C3E3F1B-6B9D-4C35-A3A2-66F233E26FE5}" dt="2023-12-19T18:36:32.136" v="1955" actId="165"/>
          <ac:spMkLst>
            <pc:docMk/>
            <pc:sldMk cId="98455626" sldId="256"/>
            <ac:spMk id="16" creationId="{06A84E17-4E29-A9D6-6C31-3117EBE3291F}"/>
          </ac:spMkLst>
        </pc:spChg>
        <pc:spChg chg="mod topLvl">
          <ac:chgData name="tom brunt" userId="517eed748b64bd9f" providerId="LiveId" clId="{5C3E3F1B-6B9D-4C35-A3A2-66F233E26FE5}" dt="2023-12-19T18:36:32.136" v="1955" actId="165"/>
          <ac:spMkLst>
            <pc:docMk/>
            <pc:sldMk cId="98455626" sldId="256"/>
            <ac:spMk id="17" creationId="{9FABC549-5DE0-AE44-F325-7A86AB84BF47}"/>
          </ac:spMkLst>
        </pc:spChg>
        <pc:spChg chg="mod topLvl">
          <ac:chgData name="tom brunt" userId="517eed748b64bd9f" providerId="LiveId" clId="{5C3E3F1B-6B9D-4C35-A3A2-66F233E26FE5}" dt="2023-12-19T18:36:32.136" v="1955" actId="165"/>
          <ac:spMkLst>
            <pc:docMk/>
            <pc:sldMk cId="98455626" sldId="256"/>
            <ac:spMk id="18" creationId="{93FEF9AE-C5F2-3391-4847-9F7D5C95E83C}"/>
          </ac:spMkLst>
        </pc:spChg>
        <pc:spChg chg="mod topLvl">
          <ac:chgData name="tom brunt" userId="517eed748b64bd9f" providerId="LiveId" clId="{5C3E3F1B-6B9D-4C35-A3A2-66F233E26FE5}" dt="2023-12-19T18:36:32.136" v="1955" actId="165"/>
          <ac:spMkLst>
            <pc:docMk/>
            <pc:sldMk cId="98455626" sldId="256"/>
            <ac:spMk id="19" creationId="{90B54288-3528-5E8A-D906-DF1BD939457E}"/>
          </ac:spMkLst>
        </pc:spChg>
        <pc:spChg chg="mod topLvl">
          <ac:chgData name="tom brunt" userId="517eed748b64bd9f" providerId="LiveId" clId="{5C3E3F1B-6B9D-4C35-A3A2-66F233E26FE5}" dt="2023-12-19T18:36:32.136" v="1955" actId="165"/>
          <ac:spMkLst>
            <pc:docMk/>
            <pc:sldMk cId="98455626" sldId="256"/>
            <ac:spMk id="20" creationId="{5C9AC9F0-6B35-A35B-BCCA-EC0A39A10869}"/>
          </ac:spMkLst>
        </pc:spChg>
        <pc:spChg chg="mod topLvl">
          <ac:chgData name="tom brunt" userId="517eed748b64bd9f" providerId="LiveId" clId="{5C3E3F1B-6B9D-4C35-A3A2-66F233E26FE5}" dt="2023-12-19T18:36:32.136" v="1955" actId="165"/>
          <ac:spMkLst>
            <pc:docMk/>
            <pc:sldMk cId="98455626" sldId="256"/>
            <ac:spMk id="21" creationId="{7F1E1219-D2EF-7940-08BC-059FDABB7068}"/>
          </ac:spMkLst>
        </pc:spChg>
        <pc:spChg chg="mod topLvl">
          <ac:chgData name="tom brunt" userId="517eed748b64bd9f" providerId="LiveId" clId="{5C3E3F1B-6B9D-4C35-A3A2-66F233E26FE5}" dt="2023-12-19T18:36:32.136" v="1955" actId="165"/>
          <ac:spMkLst>
            <pc:docMk/>
            <pc:sldMk cId="98455626" sldId="256"/>
            <ac:spMk id="22" creationId="{E9C7D287-AEBC-BF38-5486-06A4DD685990}"/>
          </ac:spMkLst>
        </pc:spChg>
        <pc:spChg chg="mod topLvl">
          <ac:chgData name="tom brunt" userId="517eed748b64bd9f" providerId="LiveId" clId="{5C3E3F1B-6B9D-4C35-A3A2-66F233E26FE5}" dt="2023-12-19T18:36:32.136" v="1955" actId="165"/>
          <ac:spMkLst>
            <pc:docMk/>
            <pc:sldMk cId="98455626" sldId="256"/>
            <ac:spMk id="23" creationId="{32B9A5DE-0EEC-ACEE-FB99-842E7D6C9048}"/>
          </ac:spMkLst>
        </pc:spChg>
        <pc:spChg chg="mod topLvl">
          <ac:chgData name="tom brunt" userId="517eed748b64bd9f" providerId="LiveId" clId="{5C3E3F1B-6B9D-4C35-A3A2-66F233E26FE5}" dt="2023-12-19T18:36:32.136" v="1955" actId="165"/>
          <ac:spMkLst>
            <pc:docMk/>
            <pc:sldMk cId="98455626" sldId="256"/>
            <ac:spMk id="24" creationId="{07042547-A7B4-E55C-9385-9FF74771CA9A}"/>
          </ac:spMkLst>
        </pc:spChg>
        <pc:spChg chg="mod topLvl">
          <ac:chgData name="tom brunt" userId="517eed748b64bd9f" providerId="LiveId" clId="{5C3E3F1B-6B9D-4C35-A3A2-66F233E26FE5}" dt="2023-12-19T18:36:32.136" v="1955" actId="165"/>
          <ac:spMkLst>
            <pc:docMk/>
            <pc:sldMk cId="98455626" sldId="256"/>
            <ac:spMk id="25" creationId="{5A97A44D-DEF1-805D-5879-72E7BFE0BB95}"/>
          </ac:spMkLst>
        </pc:spChg>
        <pc:spChg chg="mod topLvl">
          <ac:chgData name="tom brunt" userId="517eed748b64bd9f" providerId="LiveId" clId="{5C3E3F1B-6B9D-4C35-A3A2-66F233E26FE5}" dt="2023-12-19T18:36:32.136" v="1955" actId="165"/>
          <ac:spMkLst>
            <pc:docMk/>
            <pc:sldMk cId="98455626" sldId="256"/>
            <ac:spMk id="26" creationId="{1E28DE20-6863-7BD2-BD49-58AF6104671D}"/>
          </ac:spMkLst>
        </pc:spChg>
        <pc:spChg chg="mod topLvl">
          <ac:chgData name="tom brunt" userId="517eed748b64bd9f" providerId="LiveId" clId="{5C3E3F1B-6B9D-4C35-A3A2-66F233E26FE5}" dt="2023-12-19T18:36:32.136" v="1955" actId="165"/>
          <ac:spMkLst>
            <pc:docMk/>
            <pc:sldMk cId="98455626" sldId="256"/>
            <ac:spMk id="27" creationId="{9CD1F12F-3CD3-B6B0-33E7-85A28A53BC5B}"/>
          </ac:spMkLst>
        </pc:spChg>
        <pc:spChg chg="mod topLvl">
          <ac:chgData name="tom brunt" userId="517eed748b64bd9f" providerId="LiveId" clId="{5C3E3F1B-6B9D-4C35-A3A2-66F233E26FE5}" dt="2023-12-19T18:36:32.136" v="1955" actId="165"/>
          <ac:spMkLst>
            <pc:docMk/>
            <pc:sldMk cId="98455626" sldId="256"/>
            <ac:spMk id="28" creationId="{2C9AC1FE-8333-2E7B-15AD-02EB045384C1}"/>
          </ac:spMkLst>
        </pc:spChg>
        <pc:spChg chg="mod topLvl">
          <ac:chgData name="tom brunt" userId="517eed748b64bd9f" providerId="LiveId" clId="{5C3E3F1B-6B9D-4C35-A3A2-66F233E26FE5}" dt="2023-12-19T18:36:32.136" v="1955" actId="165"/>
          <ac:spMkLst>
            <pc:docMk/>
            <pc:sldMk cId="98455626" sldId="256"/>
            <ac:spMk id="29" creationId="{28E9B72F-7C37-67CD-F99C-2731C1398E8E}"/>
          </ac:spMkLst>
        </pc:spChg>
        <pc:spChg chg="mod topLvl">
          <ac:chgData name="tom brunt" userId="517eed748b64bd9f" providerId="LiveId" clId="{5C3E3F1B-6B9D-4C35-A3A2-66F233E26FE5}" dt="2023-12-19T18:36:32.136" v="1955" actId="165"/>
          <ac:spMkLst>
            <pc:docMk/>
            <pc:sldMk cId="98455626" sldId="256"/>
            <ac:spMk id="30" creationId="{431E406A-F5B3-506F-0D02-9D9FE79615A4}"/>
          </ac:spMkLst>
        </pc:spChg>
        <pc:spChg chg="mod topLvl">
          <ac:chgData name="tom brunt" userId="517eed748b64bd9f" providerId="LiveId" clId="{5C3E3F1B-6B9D-4C35-A3A2-66F233E26FE5}" dt="2023-12-19T18:36:32.136" v="1955" actId="165"/>
          <ac:spMkLst>
            <pc:docMk/>
            <pc:sldMk cId="98455626" sldId="256"/>
            <ac:spMk id="31" creationId="{B83B409A-8D5B-1DF3-A8EB-2EC1F2F2A0BC}"/>
          </ac:spMkLst>
        </pc:spChg>
        <pc:spChg chg="mod topLvl">
          <ac:chgData name="tom brunt" userId="517eed748b64bd9f" providerId="LiveId" clId="{5C3E3F1B-6B9D-4C35-A3A2-66F233E26FE5}" dt="2023-12-19T18:36:32.136" v="1955" actId="165"/>
          <ac:spMkLst>
            <pc:docMk/>
            <pc:sldMk cId="98455626" sldId="256"/>
            <ac:spMk id="32" creationId="{780BD6A9-5B3D-B909-CA0C-EA46133FE72D}"/>
          </ac:spMkLst>
        </pc:spChg>
        <pc:spChg chg="mod topLvl">
          <ac:chgData name="tom brunt" userId="517eed748b64bd9f" providerId="LiveId" clId="{5C3E3F1B-6B9D-4C35-A3A2-66F233E26FE5}" dt="2023-12-19T18:37:02.836" v="1958" actId="207"/>
          <ac:spMkLst>
            <pc:docMk/>
            <pc:sldMk cId="98455626" sldId="256"/>
            <ac:spMk id="33" creationId="{54A0ED7E-A2BE-1067-40D3-63366EF0E74E}"/>
          </ac:spMkLst>
        </pc:spChg>
        <pc:spChg chg="mod topLvl">
          <ac:chgData name="tom brunt" userId="517eed748b64bd9f" providerId="LiveId" clId="{5C3E3F1B-6B9D-4C35-A3A2-66F233E26FE5}" dt="2023-12-19T18:36:32.136" v="1955" actId="165"/>
          <ac:spMkLst>
            <pc:docMk/>
            <pc:sldMk cId="98455626" sldId="256"/>
            <ac:spMk id="34" creationId="{7EE73663-1011-B3BB-36EE-305CD4705575}"/>
          </ac:spMkLst>
        </pc:spChg>
        <pc:spChg chg="mod topLvl">
          <ac:chgData name="tom brunt" userId="517eed748b64bd9f" providerId="LiveId" clId="{5C3E3F1B-6B9D-4C35-A3A2-66F233E26FE5}" dt="2023-12-19T18:36:57.082" v="1957" actId="207"/>
          <ac:spMkLst>
            <pc:docMk/>
            <pc:sldMk cId="98455626" sldId="256"/>
            <ac:spMk id="35" creationId="{6A5BE00F-940E-0669-492E-F4BDC7033C14}"/>
          </ac:spMkLst>
        </pc:spChg>
        <pc:spChg chg="mod topLvl">
          <ac:chgData name="tom brunt" userId="517eed748b64bd9f" providerId="LiveId" clId="{5C3E3F1B-6B9D-4C35-A3A2-66F233E26FE5}" dt="2023-12-19T18:36:32.136" v="1955" actId="165"/>
          <ac:spMkLst>
            <pc:docMk/>
            <pc:sldMk cId="98455626" sldId="256"/>
            <ac:spMk id="36" creationId="{1466B5C3-E888-BBFE-B480-A6098A58AF07}"/>
          </ac:spMkLst>
        </pc:spChg>
        <pc:spChg chg="mod topLvl">
          <ac:chgData name="tom brunt" userId="517eed748b64bd9f" providerId="LiveId" clId="{5C3E3F1B-6B9D-4C35-A3A2-66F233E26FE5}" dt="2023-12-19T18:36:32.136" v="1955" actId="165"/>
          <ac:spMkLst>
            <pc:docMk/>
            <pc:sldMk cId="98455626" sldId="256"/>
            <ac:spMk id="37" creationId="{2C6632CF-739D-4211-21A7-3E4D23F458F7}"/>
          </ac:spMkLst>
        </pc:spChg>
        <pc:spChg chg="mod topLvl">
          <ac:chgData name="tom brunt" userId="517eed748b64bd9f" providerId="LiveId" clId="{5C3E3F1B-6B9D-4C35-A3A2-66F233E26FE5}" dt="2023-12-19T18:36:32.136" v="1955" actId="165"/>
          <ac:spMkLst>
            <pc:docMk/>
            <pc:sldMk cId="98455626" sldId="256"/>
            <ac:spMk id="38" creationId="{6DD7CBBD-54D1-900B-48DF-CEB4427A1279}"/>
          </ac:spMkLst>
        </pc:spChg>
        <pc:spChg chg="mod topLvl">
          <ac:chgData name="tom brunt" userId="517eed748b64bd9f" providerId="LiveId" clId="{5C3E3F1B-6B9D-4C35-A3A2-66F233E26FE5}" dt="2023-12-19T18:36:32.136" v="1955" actId="165"/>
          <ac:spMkLst>
            <pc:docMk/>
            <pc:sldMk cId="98455626" sldId="256"/>
            <ac:spMk id="39" creationId="{320E441E-1C88-DBE0-5A86-D51941A625C4}"/>
          </ac:spMkLst>
        </pc:spChg>
        <pc:spChg chg="mod topLvl">
          <ac:chgData name="tom brunt" userId="517eed748b64bd9f" providerId="LiveId" clId="{5C3E3F1B-6B9D-4C35-A3A2-66F233E26FE5}" dt="2023-12-19T18:36:32.136" v="1955" actId="165"/>
          <ac:spMkLst>
            <pc:docMk/>
            <pc:sldMk cId="98455626" sldId="256"/>
            <ac:spMk id="40" creationId="{074AA092-70E0-7286-B776-010918F3BBE3}"/>
          </ac:spMkLst>
        </pc:spChg>
        <pc:spChg chg="mod topLvl">
          <ac:chgData name="tom brunt" userId="517eed748b64bd9f" providerId="LiveId" clId="{5C3E3F1B-6B9D-4C35-A3A2-66F233E26FE5}" dt="2023-12-19T18:36:32.136" v="1955" actId="165"/>
          <ac:spMkLst>
            <pc:docMk/>
            <pc:sldMk cId="98455626" sldId="256"/>
            <ac:spMk id="41" creationId="{F8A3A102-CEB5-1407-3CC2-0F60CBF51A2A}"/>
          </ac:spMkLst>
        </pc:spChg>
        <pc:spChg chg="mod topLvl">
          <ac:chgData name="tom brunt" userId="517eed748b64bd9f" providerId="LiveId" clId="{5C3E3F1B-6B9D-4C35-A3A2-66F233E26FE5}" dt="2023-12-19T18:36:32.136" v="1955" actId="165"/>
          <ac:spMkLst>
            <pc:docMk/>
            <pc:sldMk cId="98455626" sldId="256"/>
            <ac:spMk id="42" creationId="{47B6CD36-AFE5-B7DE-3C9A-2D1F9EC8DF04}"/>
          </ac:spMkLst>
        </pc:spChg>
        <pc:spChg chg="mod topLvl">
          <ac:chgData name="tom brunt" userId="517eed748b64bd9f" providerId="LiveId" clId="{5C3E3F1B-6B9D-4C35-A3A2-66F233E26FE5}" dt="2023-12-19T18:36:32.136" v="1955" actId="165"/>
          <ac:spMkLst>
            <pc:docMk/>
            <pc:sldMk cId="98455626" sldId="256"/>
            <ac:spMk id="43" creationId="{4F4E41D9-DD19-8FAC-C206-320230978DA6}"/>
          </ac:spMkLst>
        </pc:spChg>
        <pc:spChg chg="mod topLvl">
          <ac:chgData name="tom brunt" userId="517eed748b64bd9f" providerId="LiveId" clId="{5C3E3F1B-6B9D-4C35-A3A2-66F233E26FE5}" dt="2023-12-19T18:36:32.136" v="1955" actId="165"/>
          <ac:spMkLst>
            <pc:docMk/>
            <pc:sldMk cId="98455626" sldId="256"/>
            <ac:spMk id="44" creationId="{1DDE1F80-94B6-FB76-F55D-DBDC54801156}"/>
          </ac:spMkLst>
        </pc:spChg>
        <pc:spChg chg="mod topLvl">
          <ac:chgData name="tom brunt" userId="517eed748b64bd9f" providerId="LiveId" clId="{5C3E3F1B-6B9D-4C35-A3A2-66F233E26FE5}" dt="2023-12-19T18:36:32.136" v="1955" actId="165"/>
          <ac:spMkLst>
            <pc:docMk/>
            <pc:sldMk cId="98455626" sldId="256"/>
            <ac:spMk id="45" creationId="{7A69F4E1-86A3-FBEA-BC29-74A2EE731827}"/>
          </ac:spMkLst>
        </pc:spChg>
        <pc:spChg chg="mod topLvl">
          <ac:chgData name="tom brunt" userId="517eed748b64bd9f" providerId="LiveId" clId="{5C3E3F1B-6B9D-4C35-A3A2-66F233E26FE5}" dt="2023-12-19T18:36:32.136" v="1955" actId="165"/>
          <ac:spMkLst>
            <pc:docMk/>
            <pc:sldMk cId="98455626" sldId="256"/>
            <ac:spMk id="46" creationId="{890CD4AD-341C-74FC-66AD-68B73B0E1557}"/>
          </ac:spMkLst>
        </pc:spChg>
        <pc:spChg chg="mod topLvl">
          <ac:chgData name="tom brunt" userId="517eed748b64bd9f" providerId="LiveId" clId="{5C3E3F1B-6B9D-4C35-A3A2-66F233E26FE5}" dt="2023-12-19T18:36:32.136" v="1955" actId="165"/>
          <ac:spMkLst>
            <pc:docMk/>
            <pc:sldMk cId="98455626" sldId="256"/>
            <ac:spMk id="47" creationId="{CF36D43F-26E8-7B95-8C79-63EC980D7559}"/>
          </ac:spMkLst>
        </pc:spChg>
        <pc:spChg chg="mod topLvl">
          <ac:chgData name="tom brunt" userId="517eed748b64bd9f" providerId="LiveId" clId="{5C3E3F1B-6B9D-4C35-A3A2-66F233E26FE5}" dt="2023-12-19T18:36:32.136" v="1955" actId="165"/>
          <ac:spMkLst>
            <pc:docMk/>
            <pc:sldMk cId="98455626" sldId="256"/>
            <ac:spMk id="48" creationId="{13888395-12FA-4FA2-BC57-2283AA6D1E89}"/>
          </ac:spMkLst>
        </pc:spChg>
        <pc:spChg chg="mod topLvl">
          <ac:chgData name="tom brunt" userId="517eed748b64bd9f" providerId="LiveId" clId="{5C3E3F1B-6B9D-4C35-A3A2-66F233E26FE5}" dt="2023-12-19T18:36:32.136" v="1955" actId="165"/>
          <ac:spMkLst>
            <pc:docMk/>
            <pc:sldMk cId="98455626" sldId="256"/>
            <ac:spMk id="49" creationId="{DC0E8B1D-C915-01B2-F809-7C9645647305}"/>
          </ac:spMkLst>
        </pc:spChg>
        <pc:spChg chg="mod topLvl">
          <ac:chgData name="tom brunt" userId="517eed748b64bd9f" providerId="LiveId" clId="{5C3E3F1B-6B9D-4C35-A3A2-66F233E26FE5}" dt="2023-12-19T18:36:32.136" v="1955" actId="165"/>
          <ac:spMkLst>
            <pc:docMk/>
            <pc:sldMk cId="98455626" sldId="256"/>
            <ac:spMk id="50" creationId="{AA1B4492-B6BD-8627-2CC6-420A9B44F5AB}"/>
          </ac:spMkLst>
        </pc:spChg>
        <pc:spChg chg="mod topLvl">
          <ac:chgData name="tom brunt" userId="517eed748b64bd9f" providerId="LiveId" clId="{5C3E3F1B-6B9D-4C35-A3A2-66F233E26FE5}" dt="2023-12-19T18:36:32.136" v="1955" actId="165"/>
          <ac:spMkLst>
            <pc:docMk/>
            <pc:sldMk cId="98455626" sldId="256"/>
            <ac:spMk id="51" creationId="{72ECCF1A-2A96-05C5-B8E5-34043E3132DD}"/>
          </ac:spMkLst>
        </pc:spChg>
        <pc:spChg chg="mod topLvl">
          <ac:chgData name="tom brunt" userId="517eed748b64bd9f" providerId="LiveId" clId="{5C3E3F1B-6B9D-4C35-A3A2-66F233E26FE5}" dt="2023-12-19T18:36:32.136" v="1955" actId="165"/>
          <ac:spMkLst>
            <pc:docMk/>
            <pc:sldMk cId="98455626" sldId="256"/>
            <ac:spMk id="52" creationId="{7EDC24EB-5D9D-CCE3-8F08-CBE33304D0C0}"/>
          </ac:spMkLst>
        </pc:spChg>
        <pc:spChg chg="mod topLvl">
          <ac:chgData name="tom brunt" userId="517eed748b64bd9f" providerId="LiveId" clId="{5C3E3F1B-6B9D-4C35-A3A2-66F233E26FE5}" dt="2023-12-19T18:36:32.136" v="1955" actId="165"/>
          <ac:spMkLst>
            <pc:docMk/>
            <pc:sldMk cId="98455626" sldId="256"/>
            <ac:spMk id="53" creationId="{B952961D-B166-E1DF-CDA8-CED7F9FD33B0}"/>
          </ac:spMkLst>
        </pc:spChg>
        <pc:spChg chg="mod topLvl">
          <ac:chgData name="tom brunt" userId="517eed748b64bd9f" providerId="LiveId" clId="{5C3E3F1B-6B9D-4C35-A3A2-66F233E26FE5}" dt="2023-12-19T18:36:32.136" v="1955" actId="165"/>
          <ac:spMkLst>
            <pc:docMk/>
            <pc:sldMk cId="98455626" sldId="256"/>
            <ac:spMk id="54" creationId="{13124B83-9BDF-753E-665C-F8E98227AA5E}"/>
          </ac:spMkLst>
        </pc:spChg>
        <pc:spChg chg="mod topLvl">
          <ac:chgData name="tom brunt" userId="517eed748b64bd9f" providerId="LiveId" clId="{5C3E3F1B-6B9D-4C35-A3A2-66F233E26FE5}" dt="2023-12-19T18:36:32.136" v="1955" actId="165"/>
          <ac:spMkLst>
            <pc:docMk/>
            <pc:sldMk cId="98455626" sldId="256"/>
            <ac:spMk id="55" creationId="{1E44A1F5-3A0A-5B1A-40E7-F8F26B8EDB0C}"/>
          </ac:spMkLst>
        </pc:spChg>
        <pc:spChg chg="add mod">
          <ac:chgData name="tom brunt" userId="517eed748b64bd9f" providerId="LiveId" clId="{5C3E3F1B-6B9D-4C35-A3A2-66F233E26FE5}" dt="2023-12-19T18:36:32.136" v="1955" actId="165"/>
          <ac:spMkLst>
            <pc:docMk/>
            <pc:sldMk cId="98455626" sldId="256"/>
            <ac:spMk id="56" creationId="{317383B9-5629-094E-FD4F-D0BC21743810}"/>
          </ac:spMkLst>
        </pc:spChg>
        <pc:spChg chg="add mod">
          <ac:chgData name="tom brunt" userId="517eed748b64bd9f" providerId="LiveId" clId="{5C3E3F1B-6B9D-4C35-A3A2-66F233E26FE5}" dt="2023-12-19T18:36:32.136" v="1955" actId="165"/>
          <ac:spMkLst>
            <pc:docMk/>
            <pc:sldMk cId="98455626" sldId="256"/>
            <ac:spMk id="57" creationId="{F4A3A5B4-7028-4F0D-71A9-0D7B8E1D4C15}"/>
          </ac:spMkLst>
        </pc:spChg>
        <pc:spChg chg="add mod">
          <ac:chgData name="tom brunt" userId="517eed748b64bd9f" providerId="LiveId" clId="{5C3E3F1B-6B9D-4C35-A3A2-66F233E26FE5}" dt="2023-12-19T18:36:32.136" v="1955" actId="165"/>
          <ac:spMkLst>
            <pc:docMk/>
            <pc:sldMk cId="98455626" sldId="256"/>
            <ac:spMk id="58" creationId="{9B94F125-082F-FBCD-BA16-9CF1B3BCE3E3}"/>
          </ac:spMkLst>
        </pc:spChg>
        <pc:spChg chg="add mod">
          <ac:chgData name="tom brunt" userId="517eed748b64bd9f" providerId="LiveId" clId="{5C3E3F1B-6B9D-4C35-A3A2-66F233E26FE5}" dt="2023-12-19T18:36:32.136" v="1955" actId="165"/>
          <ac:spMkLst>
            <pc:docMk/>
            <pc:sldMk cId="98455626" sldId="256"/>
            <ac:spMk id="59" creationId="{C0F95416-E92D-AFD0-BA1E-435F5FBB1B01}"/>
          </ac:spMkLst>
        </pc:spChg>
        <pc:spChg chg="add mod">
          <ac:chgData name="tom brunt" userId="517eed748b64bd9f" providerId="LiveId" clId="{5C3E3F1B-6B9D-4C35-A3A2-66F233E26FE5}" dt="2023-12-19T18:36:32.136" v="1955" actId="165"/>
          <ac:spMkLst>
            <pc:docMk/>
            <pc:sldMk cId="98455626" sldId="256"/>
            <ac:spMk id="60" creationId="{05249F8E-940B-9E6F-4540-9A402A7DD485}"/>
          </ac:spMkLst>
        </pc:spChg>
        <pc:spChg chg="add mod">
          <ac:chgData name="tom brunt" userId="517eed748b64bd9f" providerId="LiveId" clId="{5C3E3F1B-6B9D-4C35-A3A2-66F233E26FE5}" dt="2023-12-19T18:36:32.136" v="1955" actId="165"/>
          <ac:spMkLst>
            <pc:docMk/>
            <pc:sldMk cId="98455626" sldId="256"/>
            <ac:spMk id="61" creationId="{99396070-7557-3CF0-BE57-2328288B7D58}"/>
          </ac:spMkLst>
        </pc:spChg>
        <pc:spChg chg="add mod">
          <ac:chgData name="tom brunt" userId="517eed748b64bd9f" providerId="LiveId" clId="{5C3E3F1B-6B9D-4C35-A3A2-66F233E26FE5}" dt="2023-12-19T18:36:32.136" v="1955" actId="165"/>
          <ac:spMkLst>
            <pc:docMk/>
            <pc:sldMk cId="98455626" sldId="256"/>
            <ac:spMk id="62" creationId="{DAAC401C-3F72-BA5D-247A-3F9B9E5F22DA}"/>
          </ac:spMkLst>
        </pc:spChg>
        <pc:spChg chg="add mod">
          <ac:chgData name="tom brunt" userId="517eed748b64bd9f" providerId="LiveId" clId="{5C3E3F1B-6B9D-4C35-A3A2-66F233E26FE5}" dt="2023-12-19T18:36:32.136" v="1955" actId="165"/>
          <ac:spMkLst>
            <pc:docMk/>
            <pc:sldMk cId="98455626" sldId="256"/>
            <ac:spMk id="63" creationId="{1C19C69A-A652-1778-B327-203055D1135C}"/>
          </ac:spMkLst>
        </pc:spChg>
        <pc:spChg chg="add mod">
          <ac:chgData name="tom brunt" userId="517eed748b64bd9f" providerId="LiveId" clId="{5C3E3F1B-6B9D-4C35-A3A2-66F233E26FE5}" dt="2023-12-19T18:36:32.136" v="1955" actId="165"/>
          <ac:spMkLst>
            <pc:docMk/>
            <pc:sldMk cId="98455626" sldId="256"/>
            <ac:spMk id="64" creationId="{2E2E4993-008F-67EE-4896-06ABDC6161F7}"/>
          </ac:spMkLst>
        </pc:spChg>
        <pc:spChg chg="add mod">
          <ac:chgData name="tom brunt" userId="517eed748b64bd9f" providerId="LiveId" clId="{5C3E3F1B-6B9D-4C35-A3A2-66F233E26FE5}" dt="2023-12-19T18:36:32.136" v="1955" actId="165"/>
          <ac:spMkLst>
            <pc:docMk/>
            <pc:sldMk cId="98455626" sldId="256"/>
            <ac:spMk id="65" creationId="{6714900A-F41F-ACBB-CC45-A66B1B6B8FBA}"/>
          </ac:spMkLst>
        </pc:spChg>
        <pc:spChg chg="mod">
          <ac:chgData name="tom brunt" userId="517eed748b64bd9f" providerId="LiveId" clId="{5C3E3F1B-6B9D-4C35-A3A2-66F233E26FE5}" dt="2023-12-19T18:36:32.136" v="1955" actId="165"/>
          <ac:spMkLst>
            <pc:docMk/>
            <pc:sldMk cId="98455626" sldId="256"/>
            <ac:spMk id="66" creationId="{AC142DDA-6EEB-E62F-6B56-4B90C241AC65}"/>
          </ac:spMkLst>
        </pc:spChg>
        <pc:spChg chg="add mod">
          <ac:chgData name="tom brunt" userId="517eed748b64bd9f" providerId="LiveId" clId="{5C3E3F1B-6B9D-4C35-A3A2-66F233E26FE5}" dt="2023-12-19T18:38:56.111" v="1961" actId="20577"/>
          <ac:spMkLst>
            <pc:docMk/>
            <pc:sldMk cId="98455626" sldId="256"/>
            <ac:spMk id="69" creationId="{6C014B7E-4DCA-C672-9C83-E6808FE54867}"/>
          </ac:spMkLst>
        </pc:spChg>
        <pc:spChg chg="mod">
          <ac:chgData name="tom brunt" userId="517eed748b64bd9f" providerId="LiveId" clId="{5C3E3F1B-6B9D-4C35-A3A2-66F233E26FE5}" dt="2023-12-19T18:36:32.136" v="1955" actId="165"/>
          <ac:spMkLst>
            <pc:docMk/>
            <pc:sldMk cId="98455626" sldId="256"/>
            <ac:spMk id="70" creationId="{FA22B547-5F0D-0B64-6D46-FB7E65AF5303}"/>
          </ac:spMkLst>
        </pc:spChg>
        <pc:spChg chg="mod">
          <ac:chgData name="tom brunt" userId="517eed748b64bd9f" providerId="LiveId" clId="{5C3E3F1B-6B9D-4C35-A3A2-66F233E26FE5}" dt="2023-12-19T18:36:32.136" v="1955" actId="165"/>
          <ac:spMkLst>
            <pc:docMk/>
            <pc:sldMk cId="98455626" sldId="256"/>
            <ac:spMk id="71" creationId="{0BF8B36B-AF3A-3434-F2DF-57BB538568EA}"/>
          </ac:spMkLst>
        </pc:spChg>
        <pc:spChg chg="mod">
          <ac:chgData name="tom brunt" userId="517eed748b64bd9f" providerId="LiveId" clId="{5C3E3F1B-6B9D-4C35-A3A2-66F233E26FE5}" dt="2023-12-19T18:36:32.136" v="1955" actId="165"/>
          <ac:spMkLst>
            <pc:docMk/>
            <pc:sldMk cId="98455626" sldId="256"/>
            <ac:spMk id="72" creationId="{A92E2C7F-09C6-1BF3-EBAF-86F78D3DA044}"/>
          </ac:spMkLst>
        </pc:spChg>
        <pc:spChg chg="mod">
          <ac:chgData name="tom brunt" userId="517eed748b64bd9f" providerId="LiveId" clId="{5C3E3F1B-6B9D-4C35-A3A2-66F233E26FE5}" dt="2023-12-19T18:36:32.136" v="1955" actId="165"/>
          <ac:spMkLst>
            <pc:docMk/>
            <pc:sldMk cId="98455626" sldId="256"/>
            <ac:spMk id="73" creationId="{DB409AE2-4C64-664C-4B82-4A75A561F971}"/>
          </ac:spMkLst>
        </pc:spChg>
        <pc:spChg chg="mod">
          <ac:chgData name="tom brunt" userId="517eed748b64bd9f" providerId="LiveId" clId="{5C3E3F1B-6B9D-4C35-A3A2-66F233E26FE5}" dt="2023-12-19T18:36:32.136" v="1955" actId="165"/>
          <ac:spMkLst>
            <pc:docMk/>
            <pc:sldMk cId="98455626" sldId="256"/>
            <ac:spMk id="74" creationId="{7D36B2C8-D909-7076-6C7D-163276375477}"/>
          </ac:spMkLst>
        </pc:spChg>
        <pc:spChg chg="mod">
          <ac:chgData name="tom brunt" userId="517eed748b64bd9f" providerId="LiveId" clId="{5C3E3F1B-6B9D-4C35-A3A2-66F233E26FE5}" dt="2023-12-19T18:36:32.136" v="1955" actId="165"/>
          <ac:spMkLst>
            <pc:docMk/>
            <pc:sldMk cId="98455626" sldId="256"/>
            <ac:spMk id="75" creationId="{9BFF79C4-97E0-5EB8-C9C0-FAE400D18C8E}"/>
          </ac:spMkLst>
        </pc:spChg>
        <pc:spChg chg="add mod">
          <ac:chgData name="tom brunt" userId="517eed748b64bd9f" providerId="LiveId" clId="{5C3E3F1B-6B9D-4C35-A3A2-66F233E26FE5}" dt="2023-12-19T18:36:32.136" v="1955" actId="165"/>
          <ac:spMkLst>
            <pc:docMk/>
            <pc:sldMk cId="98455626" sldId="256"/>
            <ac:spMk id="76" creationId="{9A404F0D-361D-3DF7-0C97-47D6DB840A7F}"/>
          </ac:spMkLst>
        </pc:spChg>
        <pc:spChg chg="add mod">
          <ac:chgData name="tom brunt" userId="517eed748b64bd9f" providerId="LiveId" clId="{5C3E3F1B-6B9D-4C35-A3A2-66F233E26FE5}" dt="2023-12-19T18:36:32.136" v="1955" actId="165"/>
          <ac:spMkLst>
            <pc:docMk/>
            <pc:sldMk cId="98455626" sldId="256"/>
            <ac:spMk id="77" creationId="{0B924D0C-7EA7-F327-1CF6-673386F81CCA}"/>
          </ac:spMkLst>
        </pc:spChg>
        <pc:spChg chg="add mod">
          <ac:chgData name="tom brunt" userId="517eed748b64bd9f" providerId="LiveId" clId="{5C3E3F1B-6B9D-4C35-A3A2-66F233E26FE5}" dt="2023-12-19T18:36:32.136" v="1955" actId="165"/>
          <ac:spMkLst>
            <pc:docMk/>
            <pc:sldMk cId="98455626" sldId="256"/>
            <ac:spMk id="78" creationId="{225E62A6-41A6-D8E8-3548-3C2CB0CA217A}"/>
          </ac:spMkLst>
        </pc:spChg>
        <pc:spChg chg="add mod">
          <ac:chgData name="tom brunt" userId="517eed748b64bd9f" providerId="LiveId" clId="{5C3E3F1B-6B9D-4C35-A3A2-66F233E26FE5}" dt="2023-12-19T18:36:32.136" v="1955" actId="165"/>
          <ac:spMkLst>
            <pc:docMk/>
            <pc:sldMk cId="98455626" sldId="256"/>
            <ac:spMk id="79" creationId="{A0ED27EA-85E9-AC22-B991-001500CFE4E2}"/>
          </ac:spMkLst>
        </pc:spChg>
        <pc:spChg chg="add del mod">
          <ac:chgData name="tom brunt" userId="517eed748b64bd9f" providerId="LiveId" clId="{5C3E3F1B-6B9D-4C35-A3A2-66F233E26FE5}" dt="2023-12-13T18:00:35.203" v="1115" actId="478"/>
          <ac:spMkLst>
            <pc:docMk/>
            <pc:sldMk cId="98455626" sldId="256"/>
            <ac:spMk id="80" creationId="{77B5B898-41A9-B532-0DB4-03FBA06045E7}"/>
          </ac:spMkLst>
        </pc:spChg>
        <pc:spChg chg="add mod">
          <ac:chgData name="tom brunt" userId="517eed748b64bd9f" providerId="LiveId" clId="{5C3E3F1B-6B9D-4C35-A3A2-66F233E26FE5}" dt="2023-12-19T18:36:32.136" v="1955" actId="165"/>
          <ac:spMkLst>
            <pc:docMk/>
            <pc:sldMk cId="98455626" sldId="256"/>
            <ac:spMk id="81" creationId="{34066832-1AF9-9CCE-222F-3A99D9EDD4C0}"/>
          </ac:spMkLst>
        </pc:spChg>
        <pc:spChg chg="add mod">
          <ac:chgData name="tom brunt" userId="517eed748b64bd9f" providerId="LiveId" clId="{5C3E3F1B-6B9D-4C35-A3A2-66F233E26FE5}" dt="2023-12-19T18:36:32.136" v="1955" actId="165"/>
          <ac:spMkLst>
            <pc:docMk/>
            <pc:sldMk cId="98455626" sldId="256"/>
            <ac:spMk id="82" creationId="{B1B868BD-BAAC-3CDF-774F-198AAAE05497}"/>
          </ac:spMkLst>
        </pc:spChg>
        <pc:spChg chg="add mod">
          <ac:chgData name="tom brunt" userId="517eed748b64bd9f" providerId="LiveId" clId="{5C3E3F1B-6B9D-4C35-A3A2-66F233E26FE5}" dt="2023-12-19T18:37:14.999" v="1960" actId="20577"/>
          <ac:spMkLst>
            <pc:docMk/>
            <pc:sldMk cId="98455626" sldId="256"/>
            <ac:spMk id="83" creationId="{CF81956E-F04B-A619-C3AE-68397897423B}"/>
          </ac:spMkLst>
        </pc:spChg>
        <pc:spChg chg="add del mod">
          <ac:chgData name="tom brunt" userId="517eed748b64bd9f" providerId="LiveId" clId="{5C3E3F1B-6B9D-4C35-A3A2-66F233E26FE5}" dt="2023-12-19T18:36:32.136" v="1955" actId="165"/>
          <ac:spMkLst>
            <pc:docMk/>
            <pc:sldMk cId="98455626" sldId="256"/>
            <ac:spMk id="84" creationId="{6019BAB7-8AB7-A0C3-620B-A907E538AB45}"/>
          </ac:spMkLst>
        </pc:spChg>
        <pc:spChg chg="add mod">
          <ac:chgData name="tom brunt" userId="517eed748b64bd9f" providerId="LiveId" clId="{5C3E3F1B-6B9D-4C35-A3A2-66F233E26FE5}" dt="2023-12-19T18:36:32.136" v="1955" actId="165"/>
          <ac:spMkLst>
            <pc:docMk/>
            <pc:sldMk cId="98455626" sldId="256"/>
            <ac:spMk id="85" creationId="{B5D774B1-2041-5443-6821-4DBFC7FC2366}"/>
          </ac:spMkLst>
        </pc:spChg>
        <pc:spChg chg="add mod">
          <ac:chgData name="tom brunt" userId="517eed748b64bd9f" providerId="LiveId" clId="{5C3E3F1B-6B9D-4C35-A3A2-66F233E26FE5}" dt="2023-12-19T18:36:32.136" v="1955" actId="165"/>
          <ac:spMkLst>
            <pc:docMk/>
            <pc:sldMk cId="98455626" sldId="256"/>
            <ac:spMk id="86" creationId="{C4C3F235-9546-61FF-C0CC-811593D329E6}"/>
          </ac:spMkLst>
        </pc:spChg>
        <pc:spChg chg="add mod topLvl">
          <ac:chgData name="tom brunt" userId="517eed748b64bd9f" providerId="LiveId" clId="{5C3E3F1B-6B9D-4C35-A3A2-66F233E26FE5}" dt="2023-12-19T18:36:32.136" v="1955" actId="165"/>
          <ac:spMkLst>
            <pc:docMk/>
            <pc:sldMk cId="98455626" sldId="256"/>
            <ac:spMk id="87" creationId="{A1DE217F-FFFF-C947-8487-7C3E8530B30A}"/>
          </ac:spMkLst>
        </pc:spChg>
        <pc:spChg chg="add mod topLvl">
          <ac:chgData name="tom brunt" userId="517eed748b64bd9f" providerId="LiveId" clId="{5C3E3F1B-6B9D-4C35-A3A2-66F233E26FE5}" dt="2023-12-19T18:36:32.136" v="1955" actId="165"/>
          <ac:spMkLst>
            <pc:docMk/>
            <pc:sldMk cId="98455626" sldId="256"/>
            <ac:spMk id="88" creationId="{CDBDE9E6-DC98-DDEA-3700-CFC4953BCDA0}"/>
          </ac:spMkLst>
        </pc:spChg>
        <pc:spChg chg="add mod topLvl">
          <ac:chgData name="tom brunt" userId="517eed748b64bd9f" providerId="LiveId" clId="{5C3E3F1B-6B9D-4C35-A3A2-66F233E26FE5}" dt="2023-12-19T18:36:32.136" v="1955" actId="165"/>
          <ac:spMkLst>
            <pc:docMk/>
            <pc:sldMk cId="98455626" sldId="256"/>
            <ac:spMk id="89" creationId="{2765D554-F8E8-6BFA-C215-F7A38A5D8CEB}"/>
          </ac:spMkLst>
        </pc:spChg>
        <pc:spChg chg="add mod topLvl">
          <ac:chgData name="tom brunt" userId="517eed748b64bd9f" providerId="LiveId" clId="{5C3E3F1B-6B9D-4C35-A3A2-66F233E26FE5}" dt="2023-12-19T18:36:32.136" v="1955" actId="165"/>
          <ac:spMkLst>
            <pc:docMk/>
            <pc:sldMk cId="98455626" sldId="256"/>
            <ac:spMk id="90" creationId="{F0B46463-6F2D-A02C-A56A-B312C587BD77}"/>
          </ac:spMkLst>
        </pc:spChg>
        <pc:spChg chg="add mod topLvl">
          <ac:chgData name="tom brunt" userId="517eed748b64bd9f" providerId="LiveId" clId="{5C3E3F1B-6B9D-4C35-A3A2-66F233E26FE5}" dt="2023-12-19T18:36:32.136" v="1955" actId="165"/>
          <ac:spMkLst>
            <pc:docMk/>
            <pc:sldMk cId="98455626" sldId="256"/>
            <ac:spMk id="91" creationId="{D3D3AE20-CD51-20B3-7E68-6E073F09B8B9}"/>
          </ac:spMkLst>
        </pc:spChg>
        <pc:spChg chg="add mod topLvl">
          <ac:chgData name="tom brunt" userId="517eed748b64bd9f" providerId="LiveId" clId="{5C3E3F1B-6B9D-4C35-A3A2-66F233E26FE5}" dt="2023-12-19T18:36:32.136" v="1955" actId="165"/>
          <ac:spMkLst>
            <pc:docMk/>
            <pc:sldMk cId="98455626" sldId="256"/>
            <ac:spMk id="92" creationId="{1DE0628A-E0F0-953E-E2B9-899609C63903}"/>
          </ac:spMkLst>
        </pc:spChg>
        <pc:spChg chg="add mod topLvl">
          <ac:chgData name="tom brunt" userId="517eed748b64bd9f" providerId="LiveId" clId="{5C3E3F1B-6B9D-4C35-A3A2-66F233E26FE5}" dt="2023-12-19T18:36:32.136" v="1955" actId="165"/>
          <ac:spMkLst>
            <pc:docMk/>
            <pc:sldMk cId="98455626" sldId="256"/>
            <ac:spMk id="93" creationId="{2AEF6B6D-2058-5B14-ECE9-79EBE43012D5}"/>
          </ac:spMkLst>
        </pc:spChg>
        <pc:spChg chg="add mod topLvl">
          <ac:chgData name="tom brunt" userId="517eed748b64bd9f" providerId="LiveId" clId="{5C3E3F1B-6B9D-4C35-A3A2-66F233E26FE5}" dt="2023-12-19T18:36:32.136" v="1955" actId="165"/>
          <ac:spMkLst>
            <pc:docMk/>
            <pc:sldMk cId="98455626" sldId="256"/>
            <ac:spMk id="94" creationId="{9671AD20-4332-9F06-6CD5-2113AE6071BA}"/>
          </ac:spMkLst>
        </pc:spChg>
        <pc:spChg chg="add del mod">
          <ac:chgData name="tom brunt" userId="517eed748b64bd9f" providerId="LiveId" clId="{5C3E3F1B-6B9D-4C35-A3A2-66F233E26FE5}" dt="2023-12-13T18:19:13.049" v="1573" actId="21"/>
          <ac:spMkLst>
            <pc:docMk/>
            <pc:sldMk cId="98455626" sldId="256"/>
            <ac:spMk id="98" creationId="{C8D8830D-5299-CD06-03F2-90A65E5D8741}"/>
          </ac:spMkLst>
        </pc:spChg>
        <pc:spChg chg="add mod topLvl">
          <ac:chgData name="tom brunt" userId="517eed748b64bd9f" providerId="LiveId" clId="{5C3E3F1B-6B9D-4C35-A3A2-66F233E26FE5}" dt="2023-12-19T18:36:32.136" v="1955" actId="165"/>
          <ac:spMkLst>
            <pc:docMk/>
            <pc:sldMk cId="98455626" sldId="256"/>
            <ac:spMk id="99" creationId="{90521AFD-A6B0-DAE6-D481-C1F93B994C23}"/>
          </ac:spMkLst>
        </pc:spChg>
        <pc:spChg chg="add del mod">
          <ac:chgData name="tom brunt" userId="517eed748b64bd9f" providerId="LiveId" clId="{5C3E3F1B-6B9D-4C35-A3A2-66F233E26FE5}" dt="2023-12-13T18:20:26.672" v="1578"/>
          <ac:spMkLst>
            <pc:docMk/>
            <pc:sldMk cId="98455626" sldId="256"/>
            <ac:spMk id="100" creationId="{CED7E77F-A486-53F9-E9EE-19A73851796C}"/>
          </ac:spMkLst>
        </pc:spChg>
        <pc:spChg chg="add mod topLvl">
          <ac:chgData name="tom brunt" userId="517eed748b64bd9f" providerId="LiveId" clId="{5C3E3F1B-6B9D-4C35-A3A2-66F233E26FE5}" dt="2023-12-19T18:36:32.136" v="1955" actId="165"/>
          <ac:spMkLst>
            <pc:docMk/>
            <pc:sldMk cId="98455626" sldId="256"/>
            <ac:spMk id="101" creationId="{0551A51A-D94E-2F20-C7BB-B47FC86B983B}"/>
          </ac:spMkLst>
        </pc:spChg>
        <pc:grpChg chg="add mod">
          <ac:chgData name="tom brunt" userId="517eed748b64bd9f" providerId="LiveId" clId="{5C3E3F1B-6B9D-4C35-A3A2-66F233E26FE5}" dt="2023-12-19T18:36:32.136" v="1955" actId="165"/>
          <ac:grpSpMkLst>
            <pc:docMk/>
            <pc:sldMk cId="98455626" sldId="256"/>
            <ac:grpSpMk id="2" creationId="{D5FA819A-3F0D-24EB-C542-F7F8CEF79DF6}"/>
          </ac:grpSpMkLst>
        </pc:grpChg>
        <pc:grpChg chg="add del mod">
          <ac:chgData name="tom brunt" userId="517eed748b64bd9f" providerId="LiveId" clId="{5C3E3F1B-6B9D-4C35-A3A2-66F233E26FE5}" dt="2023-12-09T15:07:26.156" v="13" actId="165"/>
          <ac:grpSpMkLst>
            <pc:docMk/>
            <pc:sldMk cId="98455626" sldId="256"/>
            <ac:grpSpMk id="66" creationId="{0CB9422C-73AB-F95F-D25E-A27AC311A260}"/>
          </ac:grpSpMkLst>
        </pc:grpChg>
        <pc:grpChg chg="add mod">
          <ac:chgData name="tom brunt" userId="517eed748b64bd9f" providerId="LiveId" clId="{5C3E3F1B-6B9D-4C35-A3A2-66F233E26FE5}" dt="2023-12-19T18:36:32.136" v="1955" actId="165"/>
          <ac:grpSpMkLst>
            <pc:docMk/>
            <pc:sldMk cId="98455626" sldId="256"/>
            <ac:grpSpMk id="67" creationId="{A9A72C51-075E-284D-4932-7D0D2F84848B}"/>
          </ac:grpSpMkLst>
        </pc:grpChg>
        <pc:grpChg chg="add del mod">
          <ac:chgData name="tom brunt" userId="517eed748b64bd9f" providerId="LiveId" clId="{5C3E3F1B-6B9D-4C35-A3A2-66F233E26FE5}" dt="2023-12-19T18:36:32.136" v="1955" actId="165"/>
          <ac:grpSpMkLst>
            <pc:docMk/>
            <pc:sldMk cId="98455626" sldId="256"/>
            <ac:grpSpMk id="68" creationId="{04E73D8C-23E3-216F-03CD-6D2C12B073B3}"/>
          </ac:grpSpMkLst>
        </pc:grpChg>
        <pc:grpChg chg="add del mod">
          <ac:chgData name="tom brunt" userId="517eed748b64bd9f" providerId="LiveId" clId="{5C3E3F1B-6B9D-4C35-A3A2-66F233E26FE5}" dt="2023-12-13T18:00:46.098" v="1116" actId="165"/>
          <ac:grpSpMkLst>
            <pc:docMk/>
            <pc:sldMk cId="98455626" sldId="256"/>
            <ac:grpSpMk id="68" creationId="{F7C103C9-81B3-B367-9364-B78DFE36841D}"/>
          </ac:grpSpMkLst>
        </pc:grpChg>
        <pc:grpChg chg="add mod topLvl">
          <ac:chgData name="tom brunt" userId="517eed748b64bd9f" providerId="LiveId" clId="{5C3E3F1B-6B9D-4C35-A3A2-66F233E26FE5}" dt="2023-12-19T18:36:32.136" v="1955" actId="165"/>
          <ac:grpSpMkLst>
            <pc:docMk/>
            <pc:sldMk cId="98455626" sldId="256"/>
            <ac:grpSpMk id="95" creationId="{AA33B8EA-8574-D26F-1CDD-1B6CF863F8E7}"/>
          </ac:grpSpMkLst>
        </pc:grpChg>
        <pc:grpChg chg="add del mod topLvl">
          <ac:chgData name="tom brunt" userId="517eed748b64bd9f" providerId="LiveId" clId="{5C3E3F1B-6B9D-4C35-A3A2-66F233E26FE5}" dt="2023-12-19T18:25:46.358" v="1619" actId="165"/>
          <ac:grpSpMkLst>
            <pc:docMk/>
            <pc:sldMk cId="98455626" sldId="256"/>
            <ac:grpSpMk id="96" creationId="{63E2E0D3-0EF2-BB84-E26B-370A9942BBEA}"/>
          </ac:grpSpMkLst>
        </pc:grpChg>
        <pc:grpChg chg="add del mod">
          <ac:chgData name="tom brunt" userId="517eed748b64bd9f" providerId="LiveId" clId="{5C3E3F1B-6B9D-4C35-A3A2-66F233E26FE5}" dt="2023-12-19T18:25:11.617" v="1618" actId="165"/>
          <ac:grpSpMkLst>
            <pc:docMk/>
            <pc:sldMk cId="98455626" sldId="256"/>
            <ac:grpSpMk id="97" creationId="{8A085734-C840-1D81-7957-910B4FA5B56A}"/>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F39C7A5-790E-4B5E-B605-21292383B6B0}" type="datetimeFigureOut">
              <a:rPr lang="en-GB" smtClean="0"/>
              <a:t>19/12/2023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07E531-FF32-4425-91E2-8FBF6CCEBBBA}" type="slidenum">
              <a:rPr lang="en-GB" smtClean="0"/>
              <a:t>‹#›</a:t>
            </a:fld>
            <a:endParaRPr lang="en-GB"/>
          </a:p>
        </p:txBody>
      </p:sp>
    </p:spTree>
    <p:extLst>
      <p:ext uri="{BB962C8B-B14F-4D97-AF65-F5344CB8AC3E}">
        <p14:creationId xmlns:p14="http://schemas.microsoft.com/office/powerpoint/2010/main" val="3075217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39C7A5-790E-4B5E-B605-21292383B6B0}" type="datetimeFigureOut">
              <a:rPr lang="en-GB" smtClean="0"/>
              <a:t>19/12/2023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07E531-FF32-4425-91E2-8FBF6CCEBBBA}" type="slidenum">
              <a:rPr lang="en-GB" smtClean="0"/>
              <a:t>‹#›</a:t>
            </a:fld>
            <a:endParaRPr lang="en-GB"/>
          </a:p>
        </p:txBody>
      </p:sp>
    </p:spTree>
    <p:extLst>
      <p:ext uri="{BB962C8B-B14F-4D97-AF65-F5344CB8AC3E}">
        <p14:creationId xmlns:p14="http://schemas.microsoft.com/office/powerpoint/2010/main" val="2597711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39C7A5-790E-4B5E-B605-21292383B6B0}" type="datetimeFigureOut">
              <a:rPr lang="en-GB" smtClean="0"/>
              <a:t>19/12/2023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07E531-FF32-4425-91E2-8FBF6CCEBBBA}" type="slidenum">
              <a:rPr lang="en-GB" smtClean="0"/>
              <a:t>‹#›</a:t>
            </a:fld>
            <a:endParaRPr lang="en-GB"/>
          </a:p>
        </p:txBody>
      </p:sp>
    </p:spTree>
    <p:extLst>
      <p:ext uri="{BB962C8B-B14F-4D97-AF65-F5344CB8AC3E}">
        <p14:creationId xmlns:p14="http://schemas.microsoft.com/office/powerpoint/2010/main" val="2980611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39C7A5-790E-4B5E-B605-21292383B6B0}" type="datetimeFigureOut">
              <a:rPr lang="en-GB" smtClean="0"/>
              <a:t>19/12/2023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07E531-FF32-4425-91E2-8FBF6CCEBBBA}" type="slidenum">
              <a:rPr lang="en-GB" smtClean="0"/>
              <a:t>‹#›</a:t>
            </a:fld>
            <a:endParaRPr lang="en-GB"/>
          </a:p>
        </p:txBody>
      </p:sp>
    </p:spTree>
    <p:extLst>
      <p:ext uri="{BB962C8B-B14F-4D97-AF65-F5344CB8AC3E}">
        <p14:creationId xmlns:p14="http://schemas.microsoft.com/office/powerpoint/2010/main" val="143248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39C7A5-790E-4B5E-B605-21292383B6B0}" type="datetimeFigureOut">
              <a:rPr lang="en-GB" smtClean="0"/>
              <a:t>19/12/2023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07E531-FF32-4425-91E2-8FBF6CCEBBBA}" type="slidenum">
              <a:rPr lang="en-GB" smtClean="0"/>
              <a:t>‹#›</a:t>
            </a:fld>
            <a:endParaRPr lang="en-GB"/>
          </a:p>
        </p:txBody>
      </p:sp>
    </p:spTree>
    <p:extLst>
      <p:ext uri="{BB962C8B-B14F-4D97-AF65-F5344CB8AC3E}">
        <p14:creationId xmlns:p14="http://schemas.microsoft.com/office/powerpoint/2010/main" val="1872201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F39C7A5-790E-4B5E-B605-21292383B6B0}" type="datetimeFigureOut">
              <a:rPr lang="en-GB" smtClean="0"/>
              <a:t>19/12/2023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07E531-FF32-4425-91E2-8FBF6CCEBBBA}" type="slidenum">
              <a:rPr lang="en-GB" smtClean="0"/>
              <a:t>‹#›</a:t>
            </a:fld>
            <a:endParaRPr lang="en-GB"/>
          </a:p>
        </p:txBody>
      </p:sp>
    </p:spTree>
    <p:extLst>
      <p:ext uri="{BB962C8B-B14F-4D97-AF65-F5344CB8AC3E}">
        <p14:creationId xmlns:p14="http://schemas.microsoft.com/office/powerpoint/2010/main" val="961267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F39C7A5-790E-4B5E-B605-21292383B6B0}" type="datetimeFigureOut">
              <a:rPr lang="en-GB" smtClean="0"/>
              <a:t>19/12/2023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07E531-FF32-4425-91E2-8FBF6CCEBBBA}" type="slidenum">
              <a:rPr lang="en-GB" smtClean="0"/>
              <a:t>‹#›</a:t>
            </a:fld>
            <a:endParaRPr lang="en-GB"/>
          </a:p>
        </p:txBody>
      </p:sp>
    </p:spTree>
    <p:extLst>
      <p:ext uri="{BB962C8B-B14F-4D97-AF65-F5344CB8AC3E}">
        <p14:creationId xmlns:p14="http://schemas.microsoft.com/office/powerpoint/2010/main" val="3866117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F39C7A5-790E-4B5E-B605-21292383B6B0}" type="datetimeFigureOut">
              <a:rPr lang="en-GB" smtClean="0"/>
              <a:t>19/12/2023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07E531-FF32-4425-91E2-8FBF6CCEBBBA}" type="slidenum">
              <a:rPr lang="en-GB" smtClean="0"/>
              <a:t>‹#›</a:t>
            </a:fld>
            <a:endParaRPr lang="en-GB"/>
          </a:p>
        </p:txBody>
      </p:sp>
    </p:spTree>
    <p:extLst>
      <p:ext uri="{BB962C8B-B14F-4D97-AF65-F5344CB8AC3E}">
        <p14:creationId xmlns:p14="http://schemas.microsoft.com/office/powerpoint/2010/main" val="2706266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39C7A5-790E-4B5E-B605-21292383B6B0}" type="datetimeFigureOut">
              <a:rPr lang="en-GB" smtClean="0"/>
              <a:t>19/12/2023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07E531-FF32-4425-91E2-8FBF6CCEBBBA}" type="slidenum">
              <a:rPr lang="en-GB" smtClean="0"/>
              <a:t>‹#›</a:t>
            </a:fld>
            <a:endParaRPr lang="en-GB"/>
          </a:p>
        </p:txBody>
      </p:sp>
    </p:spTree>
    <p:extLst>
      <p:ext uri="{BB962C8B-B14F-4D97-AF65-F5344CB8AC3E}">
        <p14:creationId xmlns:p14="http://schemas.microsoft.com/office/powerpoint/2010/main" val="2036423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F39C7A5-790E-4B5E-B605-21292383B6B0}" type="datetimeFigureOut">
              <a:rPr lang="en-GB" smtClean="0"/>
              <a:t>19/12/2023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07E531-FF32-4425-91E2-8FBF6CCEBBBA}" type="slidenum">
              <a:rPr lang="en-GB" smtClean="0"/>
              <a:t>‹#›</a:t>
            </a:fld>
            <a:endParaRPr lang="en-GB"/>
          </a:p>
        </p:txBody>
      </p:sp>
    </p:spTree>
    <p:extLst>
      <p:ext uri="{BB962C8B-B14F-4D97-AF65-F5344CB8AC3E}">
        <p14:creationId xmlns:p14="http://schemas.microsoft.com/office/powerpoint/2010/main" val="2019166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F39C7A5-790E-4B5E-B605-21292383B6B0}" type="datetimeFigureOut">
              <a:rPr lang="en-GB" smtClean="0"/>
              <a:t>19/12/2023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07E531-FF32-4425-91E2-8FBF6CCEBBBA}" type="slidenum">
              <a:rPr lang="en-GB" smtClean="0"/>
              <a:t>‹#›</a:t>
            </a:fld>
            <a:endParaRPr lang="en-GB"/>
          </a:p>
        </p:txBody>
      </p:sp>
    </p:spTree>
    <p:extLst>
      <p:ext uri="{BB962C8B-B14F-4D97-AF65-F5344CB8AC3E}">
        <p14:creationId xmlns:p14="http://schemas.microsoft.com/office/powerpoint/2010/main" val="2029894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F39C7A5-790E-4B5E-B605-21292383B6B0}" type="datetimeFigureOut">
              <a:rPr lang="en-GB" smtClean="0"/>
              <a:t>19/12/2023</a:t>
            </a:fld>
            <a:endParaRPr lang="en-GB"/>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F007E531-FF32-4425-91E2-8FBF6CCEBBBA}" type="slidenum">
              <a:rPr lang="en-GB" smtClean="0"/>
              <a:t>‹#›</a:t>
            </a:fld>
            <a:endParaRPr lang="en-GB"/>
          </a:p>
        </p:txBody>
      </p:sp>
    </p:spTree>
    <p:extLst>
      <p:ext uri="{BB962C8B-B14F-4D97-AF65-F5344CB8AC3E}">
        <p14:creationId xmlns:p14="http://schemas.microsoft.com/office/powerpoint/2010/main" val="47513967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tom.brunt1@btinternet.co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TextBox 68">
            <a:extLst>
              <a:ext uri="{FF2B5EF4-FFF2-40B4-BE49-F238E27FC236}">
                <a16:creationId xmlns:a16="http://schemas.microsoft.com/office/drawing/2014/main" id="{6C014B7E-4DCA-C672-9C83-E6808FE54867}"/>
              </a:ext>
            </a:extLst>
          </p:cNvPr>
          <p:cNvSpPr txBox="1"/>
          <p:nvPr/>
        </p:nvSpPr>
        <p:spPr>
          <a:xfrm>
            <a:off x="140611" y="85061"/>
            <a:ext cx="6589798" cy="4770537"/>
          </a:xfrm>
          <a:prstGeom prst="rect">
            <a:avLst/>
          </a:prstGeom>
          <a:noFill/>
        </p:spPr>
        <p:txBody>
          <a:bodyPr wrap="square" rtlCol="0">
            <a:spAutoFit/>
          </a:bodyPr>
          <a:lstStyle/>
          <a:p>
            <a:pPr algn="ctr"/>
            <a:r>
              <a:rPr lang="en-GB" dirty="0"/>
              <a:t>DPFR Christmas Whisky Challenge - 2023</a:t>
            </a:r>
          </a:p>
          <a:p>
            <a:endParaRPr lang="en-GB" sz="1200" dirty="0"/>
          </a:p>
          <a:p>
            <a:pPr marL="285750" indent="-285750">
              <a:buFont typeface="Arial" panose="020B0604020202020204" pitchFamily="34" charset="0"/>
              <a:buChar char="•"/>
            </a:pPr>
            <a:r>
              <a:rPr lang="en-GB" sz="1200" dirty="0"/>
              <a:t>The cryptic clues should reveal 10 (for the most part) well known Dark Peak locations. (They are all named on the OS 1:25000 Dark Peak map.) </a:t>
            </a:r>
          </a:p>
          <a:p>
            <a:pPr marL="285750" indent="-285750">
              <a:buFont typeface="Arial" panose="020B0604020202020204" pitchFamily="34" charset="0"/>
              <a:buChar char="•"/>
            </a:pPr>
            <a:r>
              <a:rPr lang="en-GB" sz="1200" dirty="0"/>
              <a:t>For each answer fill in its OS grid square in the table below. i.e. If you thought that the answer to 1. was Mam Tor (it clearly isn’t) you would fill in 1283 in the first row.</a:t>
            </a:r>
          </a:p>
          <a:p>
            <a:pPr marL="285750" indent="-285750">
              <a:buFont typeface="Arial" panose="020B0604020202020204" pitchFamily="34" charset="0"/>
              <a:buChar char="•"/>
            </a:pPr>
            <a:r>
              <a:rPr lang="en-GB" sz="1200" dirty="0"/>
              <a:t>Take the 10 digits from the shaded squares to reveal a 10 figure grid reference and hidden treasure… If this location reveals an industrial estate on the outskirts of Rotherham you have gone wrong. It is very much in the heart of Dark Peak territory.</a:t>
            </a:r>
          </a:p>
          <a:p>
            <a:pPr marL="285750" indent="-285750">
              <a:buFont typeface="Arial" panose="020B0604020202020204" pitchFamily="34" charset="0"/>
              <a:buChar char="•"/>
            </a:pPr>
            <a:r>
              <a:rPr lang="en-GB" sz="1200" dirty="0"/>
              <a:t>If you are at the correct location some hunting will hopefully reveal a canister in a black </a:t>
            </a:r>
            <a:r>
              <a:rPr lang="en-GB" sz="1200"/>
              <a:t>stuff sack.</a:t>
            </a:r>
            <a:endParaRPr lang="en-GB" sz="1200" dirty="0"/>
          </a:p>
          <a:p>
            <a:pPr marL="285750" indent="-285750">
              <a:buFont typeface="Arial" panose="020B0604020202020204" pitchFamily="34" charset="0"/>
              <a:buChar char="•"/>
            </a:pPr>
            <a:r>
              <a:rPr lang="en-GB" sz="1200" dirty="0"/>
              <a:t>Any questions / queries / complaints to </a:t>
            </a:r>
            <a:r>
              <a:rPr lang="en-GB" sz="1200" dirty="0">
                <a:hlinkClick r:id="rId2"/>
              </a:rPr>
              <a:t>tom.brunt1@btinternet.com</a:t>
            </a:r>
            <a:endParaRPr lang="en-GB" sz="1200" dirty="0"/>
          </a:p>
          <a:p>
            <a:pPr marL="285750" indent="-285750">
              <a:buFont typeface="Arial" panose="020B0604020202020204" pitchFamily="34" charset="0"/>
              <a:buChar char="•"/>
            </a:pPr>
            <a:endParaRPr lang="en-GB" sz="1200" dirty="0"/>
          </a:p>
          <a:p>
            <a:pPr algn="ctr"/>
            <a:r>
              <a:rPr lang="en-GB" dirty="0"/>
              <a:t>Good luck!!!</a:t>
            </a:r>
          </a:p>
          <a:p>
            <a:pPr marL="171450" indent="-171450">
              <a:buFont typeface="Arial" panose="020B0604020202020204" pitchFamily="34" charset="0"/>
              <a:buChar char="•"/>
            </a:pPr>
            <a:endParaRPr lang="en-GB" sz="1200" dirty="0"/>
          </a:p>
          <a:p>
            <a:pPr marL="342900" indent="-342900">
              <a:buFont typeface="+mj-lt"/>
              <a:buAutoNum type="arabicPeriod"/>
            </a:pPr>
            <a:r>
              <a:rPr lang="en-GB" sz="1200" dirty="0"/>
              <a:t>Two forms of nourishment on offer here for the hungry </a:t>
            </a:r>
            <a:r>
              <a:rPr lang="en-GB" sz="1200" dirty="0" err="1"/>
              <a:t>fellrunner</a:t>
            </a:r>
            <a:r>
              <a:rPr lang="en-GB" sz="1200" dirty="0"/>
              <a:t> (5,2,5)</a:t>
            </a:r>
          </a:p>
          <a:p>
            <a:pPr marL="342900" indent="-342900">
              <a:buFont typeface="+mj-lt"/>
              <a:buAutoNum type="arabicPeriod"/>
            </a:pPr>
            <a:r>
              <a:rPr lang="en-GB" sz="1200" dirty="0"/>
              <a:t>Calling Federer on Kinder??? (7,5)</a:t>
            </a:r>
          </a:p>
          <a:p>
            <a:pPr marL="342900" indent="-342900">
              <a:buFont typeface="+mj-lt"/>
              <a:buAutoNum type="arabicPeriod"/>
            </a:pPr>
            <a:r>
              <a:rPr lang="en-GB" sz="1200" dirty="0"/>
              <a:t>Peer’s backside (5,4)</a:t>
            </a:r>
          </a:p>
          <a:p>
            <a:pPr marL="342900" indent="-342900">
              <a:buFont typeface="+mj-lt"/>
              <a:buAutoNum type="arabicPeriod"/>
            </a:pPr>
            <a:r>
              <a:rPr lang="en-GB" sz="1200" dirty="0"/>
              <a:t>Found on your dining table perhaps? (4,6)</a:t>
            </a:r>
          </a:p>
          <a:p>
            <a:pPr marL="342900" indent="-342900">
              <a:buFont typeface="+mj-lt"/>
              <a:buAutoNum type="arabicPeriod"/>
            </a:pPr>
            <a:r>
              <a:rPr lang="en-GB" sz="1200" dirty="0"/>
              <a:t>Dad’s Army character (Don’t tell him…) and Dad’s Army actor (from Hayfield) (4,4)</a:t>
            </a:r>
          </a:p>
          <a:p>
            <a:pPr marL="342900" indent="-342900">
              <a:buFont typeface="+mj-lt"/>
              <a:buAutoNum type="arabicPeriod"/>
            </a:pPr>
            <a:r>
              <a:rPr lang="en-GB" sz="1200" dirty="0"/>
              <a:t>Crazy lady’s gems (9,6)</a:t>
            </a:r>
          </a:p>
          <a:p>
            <a:pPr marL="342900" indent="-342900">
              <a:buFont typeface="+mj-lt"/>
              <a:buAutoNum type="arabicPeriod"/>
            </a:pPr>
            <a:r>
              <a:rPr lang="en-GB" sz="1200" dirty="0"/>
              <a:t>More generous owl flapped at our highest point (6,3)</a:t>
            </a:r>
          </a:p>
          <a:p>
            <a:pPr marL="342900" indent="-342900">
              <a:buFont typeface="+mj-lt"/>
              <a:buAutoNum type="arabicPeriod"/>
            </a:pPr>
            <a:r>
              <a:rPr lang="en-GB" sz="1200" dirty="0"/>
              <a:t>German children and Hitler film (6,8)</a:t>
            </a:r>
          </a:p>
          <a:p>
            <a:pPr marL="342900" indent="-342900">
              <a:buFont typeface="+mj-lt"/>
              <a:buAutoNum type="arabicPeriod"/>
            </a:pPr>
            <a:r>
              <a:rPr lang="en-GB" sz="1200" dirty="0"/>
              <a:t>Surely none of these in DPFR? Don’t be so sure… (4,3)</a:t>
            </a:r>
          </a:p>
          <a:p>
            <a:pPr marL="342900" indent="-342900">
              <a:buFont typeface="+mj-lt"/>
              <a:buAutoNum type="arabicPeriod"/>
            </a:pPr>
            <a:r>
              <a:rPr lang="en-GB" sz="1200" dirty="0"/>
              <a:t>Ideal for making bacon… (6,4)</a:t>
            </a:r>
            <a:endParaRPr lang="en-GB" sz="1100" dirty="0"/>
          </a:p>
        </p:txBody>
      </p:sp>
      <p:grpSp>
        <p:nvGrpSpPr>
          <p:cNvPr id="95" name="Group 94">
            <a:extLst>
              <a:ext uri="{FF2B5EF4-FFF2-40B4-BE49-F238E27FC236}">
                <a16:creationId xmlns:a16="http://schemas.microsoft.com/office/drawing/2014/main" id="{AA33B8EA-8574-D26F-1CDD-1B6CF863F8E7}"/>
              </a:ext>
            </a:extLst>
          </p:cNvPr>
          <p:cNvGrpSpPr>
            <a:grpSpLocks noChangeAspect="1"/>
          </p:cNvGrpSpPr>
          <p:nvPr/>
        </p:nvGrpSpPr>
        <p:grpSpPr>
          <a:xfrm>
            <a:off x="1070221" y="8325600"/>
            <a:ext cx="4585853" cy="612034"/>
            <a:chOff x="641614" y="8520200"/>
            <a:chExt cx="5574771" cy="744367"/>
          </a:xfrm>
        </p:grpSpPr>
        <p:grpSp>
          <p:nvGrpSpPr>
            <p:cNvPr id="67" name="Group 66">
              <a:extLst>
                <a:ext uri="{FF2B5EF4-FFF2-40B4-BE49-F238E27FC236}">
                  <a16:creationId xmlns:a16="http://schemas.microsoft.com/office/drawing/2014/main" id="{A9A72C51-075E-284D-4932-7D0D2F84848B}"/>
                </a:ext>
              </a:extLst>
            </p:cNvPr>
            <p:cNvGrpSpPr/>
            <p:nvPr/>
          </p:nvGrpSpPr>
          <p:grpSpPr>
            <a:xfrm>
              <a:off x="641615" y="8520911"/>
              <a:ext cx="5574770" cy="374324"/>
              <a:chOff x="516179" y="7968018"/>
              <a:chExt cx="5574770" cy="374324"/>
            </a:xfrm>
          </p:grpSpPr>
          <p:sp>
            <p:nvSpPr>
              <p:cNvPr id="56" name="TextBox 55">
                <a:extLst>
                  <a:ext uri="{FF2B5EF4-FFF2-40B4-BE49-F238E27FC236}">
                    <a16:creationId xmlns:a16="http://schemas.microsoft.com/office/drawing/2014/main" id="{317383B9-5629-094E-FD4F-D0BC21743810}"/>
                  </a:ext>
                </a:extLst>
              </p:cNvPr>
              <p:cNvSpPr txBox="1"/>
              <p:nvPr/>
            </p:nvSpPr>
            <p:spPr>
              <a:xfrm>
                <a:off x="516179" y="7968018"/>
                <a:ext cx="557477" cy="374324"/>
              </a:xfrm>
              <a:prstGeom prst="rect">
                <a:avLst/>
              </a:prstGeom>
              <a:noFill/>
              <a:ln w="19050">
                <a:solidFill>
                  <a:schemeClr val="tx1"/>
                </a:solidFill>
              </a:ln>
            </p:spPr>
            <p:txBody>
              <a:bodyPr wrap="square" rtlCol="0">
                <a:spAutoFit/>
              </a:bodyPr>
              <a:lstStyle/>
              <a:p>
                <a:endParaRPr lang="en-GB" sz="1400" dirty="0"/>
              </a:p>
            </p:txBody>
          </p:sp>
          <p:sp>
            <p:nvSpPr>
              <p:cNvPr id="57" name="TextBox 56">
                <a:extLst>
                  <a:ext uri="{FF2B5EF4-FFF2-40B4-BE49-F238E27FC236}">
                    <a16:creationId xmlns:a16="http://schemas.microsoft.com/office/drawing/2014/main" id="{F4A3A5B4-7028-4F0D-71A9-0D7B8E1D4C15}"/>
                  </a:ext>
                </a:extLst>
              </p:cNvPr>
              <p:cNvSpPr txBox="1"/>
              <p:nvPr/>
            </p:nvSpPr>
            <p:spPr>
              <a:xfrm>
                <a:off x="1073656" y="7968018"/>
                <a:ext cx="557477" cy="374324"/>
              </a:xfrm>
              <a:prstGeom prst="rect">
                <a:avLst/>
              </a:prstGeom>
              <a:noFill/>
              <a:ln w="19050">
                <a:solidFill>
                  <a:schemeClr val="tx1"/>
                </a:solidFill>
              </a:ln>
            </p:spPr>
            <p:txBody>
              <a:bodyPr wrap="square" rtlCol="0">
                <a:spAutoFit/>
              </a:bodyPr>
              <a:lstStyle/>
              <a:p>
                <a:endParaRPr lang="en-GB" sz="1400" dirty="0"/>
              </a:p>
            </p:txBody>
          </p:sp>
          <p:sp>
            <p:nvSpPr>
              <p:cNvPr id="58" name="TextBox 57">
                <a:extLst>
                  <a:ext uri="{FF2B5EF4-FFF2-40B4-BE49-F238E27FC236}">
                    <a16:creationId xmlns:a16="http://schemas.microsoft.com/office/drawing/2014/main" id="{9B94F125-082F-FBCD-BA16-9CF1B3BCE3E3}"/>
                  </a:ext>
                </a:extLst>
              </p:cNvPr>
              <p:cNvSpPr txBox="1"/>
              <p:nvPr/>
            </p:nvSpPr>
            <p:spPr>
              <a:xfrm>
                <a:off x="2188610" y="7968018"/>
                <a:ext cx="557477" cy="374324"/>
              </a:xfrm>
              <a:prstGeom prst="rect">
                <a:avLst/>
              </a:prstGeom>
              <a:noFill/>
              <a:ln w="19050">
                <a:solidFill>
                  <a:schemeClr val="tx1"/>
                </a:solidFill>
              </a:ln>
            </p:spPr>
            <p:txBody>
              <a:bodyPr wrap="square" rtlCol="0">
                <a:spAutoFit/>
              </a:bodyPr>
              <a:lstStyle/>
              <a:p>
                <a:endParaRPr lang="en-GB" sz="1400" dirty="0"/>
              </a:p>
            </p:txBody>
          </p:sp>
          <p:sp>
            <p:nvSpPr>
              <p:cNvPr id="59" name="TextBox 58">
                <a:extLst>
                  <a:ext uri="{FF2B5EF4-FFF2-40B4-BE49-F238E27FC236}">
                    <a16:creationId xmlns:a16="http://schemas.microsoft.com/office/drawing/2014/main" id="{C0F95416-E92D-AFD0-BA1E-435F5FBB1B01}"/>
                  </a:ext>
                </a:extLst>
              </p:cNvPr>
              <p:cNvSpPr txBox="1"/>
              <p:nvPr/>
            </p:nvSpPr>
            <p:spPr>
              <a:xfrm>
                <a:off x="1631133" y="7968018"/>
                <a:ext cx="557477" cy="374324"/>
              </a:xfrm>
              <a:prstGeom prst="rect">
                <a:avLst/>
              </a:prstGeom>
              <a:noFill/>
              <a:ln w="19050">
                <a:solidFill>
                  <a:schemeClr val="tx1"/>
                </a:solidFill>
              </a:ln>
            </p:spPr>
            <p:txBody>
              <a:bodyPr wrap="square" rtlCol="0">
                <a:spAutoFit/>
              </a:bodyPr>
              <a:lstStyle/>
              <a:p>
                <a:endParaRPr lang="en-GB" sz="1400" dirty="0"/>
              </a:p>
            </p:txBody>
          </p:sp>
          <p:sp>
            <p:nvSpPr>
              <p:cNvPr id="60" name="TextBox 59">
                <a:extLst>
                  <a:ext uri="{FF2B5EF4-FFF2-40B4-BE49-F238E27FC236}">
                    <a16:creationId xmlns:a16="http://schemas.microsoft.com/office/drawing/2014/main" id="{05249F8E-940B-9E6F-4540-9A402A7DD485}"/>
                  </a:ext>
                </a:extLst>
              </p:cNvPr>
              <p:cNvSpPr txBox="1"/>
              <p:nvPr/>
            </p:nvSpPr>
            <p:spPr>
              <a:xfrm>
                <a:off x="2746087" y="7968018"/>
                <a:ext cx="557477" cy="374324"/>
              </a:xfrm>
              <a:prstGeom prst="rect">
                <a:avLst/>
              </a:prstGeom>
              <a:noFill/>
              <a:ln w="19050">
                <a:solidFill>
                  <a:schemeClr val="tx1"/>
                </a:solidFill>
              </a:ln>
            </p:spPr>
            <p:txBody>
              <a:bodyPr wrap="square" rtlCol="0">
                <a:spAutoFit/>
              </a:bodyPr>
              <a:lstStyle/>
              <a:p>
                <a:endParaRPr lang="en-GB" sz="1400" dirty="0"/>
              </a:p>
            </p:txBody>
          </p:sp>
          <p:sp>
            <p:nvSpPr>
              <p:cNvPr id="61" name="TextBox 60">
                <a:extLst>
                  <a:ext uri="{FF2B5EF4-FFF2-40B4-BE49-F238E27FC236}">
                    <a16:creationId xmlns:a16="http://schemas.microsoft.com/office/drawing/2014/main" id="{99396070-7557-3CF0-BE57-2328288B7D58}"/>
                  </a:ext>
                </a:extLst>
              </p:cNvPr>
              <p:cNvSpPr txBox="1"/>
              <p:nvPr/>
            </p:nvSpPr>
            <p:spPr>
              <a:xfrm>
                <a:off x="3303565" y="7968018"/>
                <a:ext cx="557477" cy="374324"/>
              </a:xfrm>
              <a:prstGeom prst="rect">
                <a:avLst/>
              </a:prstGeom>
              <a:noFill/>
              <a:ln w="19050">
                <a:solidFill>
                  <a:schemeClr val="tx1"/>
                </a:solidFill>
              </a:ln>
            </p:spPr>
            <p:txBody>
              <a:bodyPr wrap="square" rtlCol="0">
                <a:spAutoFit/>
              </a:bodyPr>
              <a:lstStyle/>
              <a:p>
                <a:endParaRPr lang="en-GB" sz="1400" dirty="0"/>
              </a:p>
            </p:txBody>
          </p:sp>
          <p:sp>
            <p:nvSpPr>
              <p:cNvPr id="62" name="TextBox 61">
                <a:extLst>
                  <a:ext uri="{FF2B5EF4-FFF2-40B4-BE49-F238E27FC236}">
                    <a16:creationId xmlns:a16="http://schemas.microsoft.com/office/drawing/2014/main" id="{DAAC401C-3F72-BA5D-247A-3F9B9E5F22DA}"/>
                  </a:ext>
                </a:extLst>
              </p:cNvPr>
              <p:cNvSpPr txBox="1"/>
              <p:nvPr/>
            </p:nvSpPr>
            <p:spPr>
              <a:xfrm>
                <a:off x="3861041" y="7968018"/>
                <a:ext cx="557477" cy="374324"/>
              </a:xfrm>
              <a:prstGeom prst="rect">
                <a:avLst/>
              </a:prstGeom>
              <a:noFill/>
              <a:ln w="19050">
                <a:solidFill>
                  <a:schemeClr val="tx1"/>
                </a:solidFill>
              </a:ln>
            </p:spPr>
            <p:txBody>
              <a:bodyPr wrap="square" rtlCol="0">
                <a:spAutoFit/>
              </a:bodyPr>
              <a:lstStyle/>
              <a:p>
                <a:endParaRPr lang="en-GB" sz="1400" dirty="0"/>
              </a:p>
            </p:txBody>
          </p:sp>
          <p:sp>
            <p:nvSpPr>
              <p:cNvPr id="63" name="TextBox 62">
                <a:extLst>
                  <a:ext uri="{FF2B5EF4-FFF2-40B4-BE49-F238E27FC236}">
                    <a16:creationId xmlns:a16="http://schemas.microsoft.com/office/drawing/2014/main" id="{1C19C69A-A652-1778-B327-203055D1135C}"/>
                  </a:ext>
                </a:extLst>
              </p:cNvPr>
              <p:cNvSpPr txBox="1"/>
              <p:nvPr/>
            </p:nvSpPr>
            <p:spPr>
              <a:xfrm>
                <a:off x="4975995" y="7968018"/>
                <a:ext cx="557477" cy="374324"/>
              </a:xfrm>
              <a:prstGeom prst="rect">
                <a:avLst/>
              </a:prstGeom>
              <a:noFill/>
              <a:ln w="19050">
                <a:solidFill>
                  <a:schemeClr val="tx1"/>
                </a:solidFill>
              </a:ln>
            </p:spPr>
            <p:txBody>
              <a:bodyPr wrap="square" rtlCol="0">
                <a:spAutoFit/>
              </a:bodyPr>
              <a:lstStyle/>
              <a:p>
                <a:endParaRPr lang="en-GB" sz="1400" dirty="0"/>
              </a:p>
            </p:txBody>
          </p:sp>
          <p:sp>
            <p:nvSpPr>
              <p:cNvPr id="64" name="TextBox 63">
                <a:extLst>
                  <a:ext uri="{FF2B5EF4-FFF2-40B4-BE49-F238E27FC236}">
                    <a16:creationId xmlns:a16="http://schemas.microsoft.com/office/drawing/2014/main" id="{2E2E4993-008F-67EE-4896-06ABDC6161F7}"/>
                  </a:ext>
                </a:extLst>
              </p:cNvPr>
              <p:cNvSpPr txBox="1"/>
              <p:nvPr/>
            </p:nvSpPr>
            <p:spPr>
              <a:xfrm>
                <a:off x="4418518" y="7968018"/>
                <a:ext cx="557477" cy="374324"/>
              </a:xfrm>
              <a:prstGeom prst="rect">
                <a:avLst/>
              </a:prstGeom>
              <a:noFill/>
              <a:ln w="19050">
                <a:solidFill>
                  <a:schemeClr val="tx1"/>
                </a:solidFill>
              </a:ln>
            </p:spPr>
            <p:txBody>
              <a:bodyPr wrap="square" rtlCol="0">
                <a:spAutoFit/>
              </a:bodyPr>
              <a:lstStyle/>
              <a:p>
                <a:endParaRPr lang="en-GB" sz="1400" dirty="0"/>
              </a:p>
            </p:txBody>
          </p:sp>
          <p:sp>
            <p:nvSpPr>
              <p:cNvPr id="65" name="TextBox 64">
                <a:extLst>
                  <a:ext uri="{FF2B5EF4-FFF2-40B4-BE49-F238E27FC236}">
                    <a16:creationId xmlns:a16="http://schemas.microsoft.com/office/drawing/2014/main" id="{6714900A-F41F-ACBB-CC45-A66B1B6B8FBA}"/>
                  </a:ext>
                </a:extLst>
              </p:cNvPr>
              <p:cNvSpPr txBox="1"/>
              <p:nvPr/>
            </p:nvSpPr>
            <p:spPr>
              <a:xfrm>
                <a:off x="5533472" y="7968018"/>
                <a:ext cx="557477" cy="374324"/>
              </a:xfrm>
              <a:prstGeom prst="rect">
                <a:avLst/>
              </a:prstGeom>
              <a:noFill/>
              <a:ln w="19050">
                <a:solidFill>
                  <a:schemeClr val="tx1"/>
                </a:solidFill>
              </a:ln>
            </p:spPr>
            <p:txBody>
              <a:bodyPr wrap="square" rtlCol="0">
                <a:spAutoFit/>
              </a:bodyPr>
              <a:lstStyle/>
              <a:p>
                <a:endParaRPr lang="en-GB" sz="1400" dirty="0"/>
              </a:p>
            </p:txBody>
          </p:sp>
        </p:grpSp>
        <p:grpSp>
          <p:nvGrpSpPr>
            <p:cNvPr id="2" name="Group 1">
              <a:extLst>
                <a:ext uri="{FF2B5EF4-FFF2-40B4-BE49-F238E27FC236}">
                  <a16:creationId xmlns:a16="http://schemas.microsoft.com/office/drawing/2014/main" id="{D5FA819A-3F0D-24EB-C542-F7F8CEF79DF6}"/>
                </a:ext>
              </a:extLst>
            </p:cNvPr>
            <p:cNvGrpSpPr/>
            <p:nvPr/>
          </p:nvGrpSpPr>
          <p:grpSpPr>
            <a:xfrm>
              <a:off x="641614" y="8890243"/>
              <a:ext cx="5574770" cy="374324"/>
              <a:chOff x="516179" y="7968018"/>
              <a:chExt cx="5574770" cy="374324"/>
            </a:xfrm>
          </p:grpSpPr>
          <p:sp>
            <p:nvSpPr>
              <p:cNvPr id="3" name="TextBox 2">
                <a:extLst>
                  <a:ext uri="{FF2B5EF4-FFF2-40B4-BE49-F238E27FC236}">
                    <a16:creationId xmlns:a16="http://schemas.microsoft.com/office/drawing/2014/main" id="{9F5E0D8C-FEC6-A374-3740-28C6546995A8}"/>
                  </a:ext>
                </a:extLst>
              </p:cNvPr>
              <p:cNvSpPr txBox="1"/>
              <p:nvPr/>
            </p:nvSpPr>
            <p:spPr>
              <a:xfrm>
                <a:off x="516179" y="7968018"/>
                <a:ext cx="557477" cy="374324"/>
              </a:xfrm>
              <a:prstGeom prst="rect">
                <a:avLst/>
              </a:prstGeom>
              <a:noFill/>
              <a:ln w="19050">
                <a:solidFill>
                  <a:schemeClr val="tx1"/>
                </a:solidFill>
              </a:ln>
            </p:spPr>
            <p:txBody>
              <a:bodyPr wrap="square" rtlCol="0">
                <a:spAutoFit/>
              </a:bodyPr>
              <a:lstStyle/>
              <a:p>
                <a:endParaRPr lang="en-GB" sz="1400" dirty="0"/>
              </a:p>
            </p:txBody>
          </p:sp>
          <p:sp>
            <p:nvSpPr>
              <p:cNvPr id="4" name="TextBox 3">
                <a:extLst>
                  <a:ext uri="{FF2B5EF4-FFF2-40B4-BE49-F238E27FC236}">
                    <a16:creationId xmlns:a16="http://schemas.microsoft.com/office/drawing/2014/main" id="{5546C0DC-EDB6-A6BE-A411-3BD929AF6562}"/>
                  </a:ext>
                </a:extLst>
              </p:cNvPr>
              <p:cNvSpPr txBox="1"/>
              <p:nvPr/>
            </p:nvSpPr>
            <p:spPr>
              <a:xfrm>
                <a:off x="1073656" y="7968018"/>
                <a:ext cx="557477" cy="374324"/>
              </a:xfrm>
              <a:prstGeom prst="rect">
                <a:avLst/>
              </a:prstGeom>
              <a:noFill/>
              <a:ln w="19050">
                <a:solidFill>
                  <a:schemeClr val="tx1"/>
                </a:solidFill>
              </a:ln>
            </p:spPr>
            <p:txBody>
              <a:bodyPr wrap="square" rtlCol="0">
                <a:spAutoFit/>
              </a:bodyPr>
              <a:lstStyle/>
              <a:p>
                <a:endParaRPr lang="en-GB" sz="1400" dirty="0"/>
              </a:p>
            </p:txBody>
          </p:sp>
          <p:sp>
            <p:nvSpPr>
              <p:cNvPr id="9" name="TextBox 8">
                <a:extLst>
                  <a:ext uri="{FF2B5EF4-FFF2-40B4-BE49-F238E27FC236}">
                    <a16:creationId xmlns:a16="http://schemas.microsoft.com/office/drawing/2014/main" id="{8CF4941A-082F-7A83-7010-85D597DE0273}"/>
                  </a:ext>
                </a:extLst>
              </p:cNvPr>
              <p:cNvSpPr txBox="1"/>
              <p:nvPr/>
            </p:nvSpPr>
            <p:spPr>
              <a:xfrm>
                <a:off x="2188610" y="7968018"/>
                <a:ext cx="557477" cy="374324"/>
              </a:xfrm>
              <a:prstGeom prst="rect">
                <a:avLst/>
              </a:prstGeom>
              <a:noFill/>
              <a:ln w="19050">
                <a:solidFill>
                  <a:schemeClr val="tx1"/>
                </a:solidFill>
              </a:ln>
            </p:spPr>
            <p:txBody>
              <a:bodyPr wrap="square" rtlCol="0">
                <a:spAutoFit/>
              </a:bodyPr>
              <a:lstStyle/>
              <a:p>
                <a:endParaRPr lang="en-GB" sz="1400" dirty="0"/>
              </a:p>
            </p:txBody>
          </p:sp>
          <p:sp>
            <p:nvSpPr>
              <p:cNvPr id="66" name="TextBox 65">
                <a:extLst>
                  <a:ext uri="{FF2B5EF4-FFF2-40B4-BE49-F238E27FC236}">
                    <a16:creationId xmlns:a16="http://schemas.microsoft.com/office/drawing/2014/main" id="{AC142DDA-6EEB-E62F-6B56-4B90C241AC65}"/>
                  </a:ext>
                </a:extLst>
              </p:cNvPr>
              <p:cNvSpPr txBox="1"/>
              <p:nvPr/>
            </p:nvSpPr>
            <p:spPr>
              <a:xfrm>
                <a:off x="1631133" y="7968018"/>
                <a:ext cx="557477" cy="374324"/>
              </a:xfrm>
              <a:prstGeom prst="rect">
                <a:avLst/>
              </a:prstGeom>
              <a:noFill/>
              <a:ln w="19050">
                <a:solidFill>
                  <a:schemeClr val="tx1"/>
                </a:solidFill>
              </a:ln>
            </p:spPr>
            <p:txBody>
              <a:bodyPr wrap="square" rtlCol="0">
                <a:spAutoFit/>
              </a:bodyPr>
              <a:lstStyle/>
              <a:p>
                <a:endParaRPr lang="en-GB" sz="1400" dirty="0"/>
              </a:p>
            </p:txBody>
          </p:sp>
          <p:sp>
            <p:nvSpPr>
              <p:cNvPr id="70" name="TextBox 69">
                <a:extLst>
                  <a:ext uri="{FF2B5EF4-FFF2-40B4-BE49-F238E27FC236}">
                    <a16:creationId xmlns:a16="http://schemas.microsoft.com/office/drawing/2014/main" id="{FA22B547-5F0D-0B64-6D46-FB7E65AF5303}"/>
                  </a:ext>
                </a:extLst>
              </p:cNvPr>
              <p:cNvSpPr txBox="1"/>
              <p:nvPr/>
            </p:nvSpPr>
            <p:spPr>
              <a:xfrm>
                <a:off x="2746087" y="7968018"/>
                <a:ext cx="557477" cy="374324"/>
              </a:xfrm>
              <a:prstGeom prst="rect">
                <a:avLst/>
              </a:prstGeom>
              <a:noFill/>
              <a:ln w="19050">
                <a:solidFill>
                  <a:schemeClr val="tx1"/>
                </a:solidFill>
              </a:ln>
            </p:spPr>
            <p:txBody>
              <a:bodyPr wrap="square" rtlCol="0">
                <a:spAutoFit/>
              </a:bodyPr>
              <a:lstStyle/>
              <a:p>
                <a:endParaRPr lang="en-GB" sz="1400" dirty="0"/>
              </a:p>
            </p:txBody>
          </p:sp>
          <p:sp>
            <p:nvSpPr>
              <p:cNvPr id="71" name="TextBox 70">
                <a:extLst>
                  <a:ext uri="{FF2B5EF4-FFF2-40B4-BE49-F238E27FC236}">
                    <a16:creationId xmlns:a16="http://schemas.microsoft.com/office/drawing/2014/main" id="{0BF8B36B-AF3A-3434-F2DF-57BB538568EA}"/>
                  </a:ext>
                </a:extLst>
              </p:cNvPr>
              <p:cNvSpPr txBox="1"/>
              <p:nvPr/>
            </p:nvSpPr>
            <p:spPr>
              <a:xfrm>
                <a:off x="3303565" y="7968018"/>
                <a:ext cx="557477" cy="374324"/>
              </a:xfrm>
              <a:prstGeom prst="rect">
                <a:avLst/>
              </a:prstGeom>
              <a:noFill/>
              <a:ln w="19050">
                <a:solidFill>
                  <a:schemeClr val="tx1"/>
                </a:solidFill>
              </a:ln>
            </p:spPr>
            <p:txBody>
              <a:bodyPr wrap="square" rtlCol="0">
                <a:spAutoFit/>
              </a:bodyPr>
              <a:lstStyle/>
              <a:p>
                <a:endParaRPr lang="en-GB" sz="1400" dirty="0"/>
              </a:p>
            </p:txBody>
          </p:sp>
          <p:sp>
            <p:nvSpPr>
              <p:cNvPr id="72" name="TextBox 71">
                <a:extLst>
                  <a:ext uri="{FF2B5EF4-FFF2-40B4-BE49-F238E27FC236}">
                    <a16:creationId xmlns:a16="http://schemas.microsoft.com/office/drawing/2014/main" id="{A92E2C7F-09C6-1BF3-EBAF-86F78D3DA044}"/>
                  </a:ext>
                </a:extLst>
              </p:cNvPr>
              <p:cNvSpPr txBox="1"/>
              <p:nvPr/>
            </p:nvSpPr>
            <p:spPr>
              <a:xfrm>
                <a:off x="3861041" y="7968018"/>
                <a:ext cx="557477" cy="374324"/>
              </a:xfrm>
              <a:prstGeom prst="rect">
                <a:avLst/>
              </a:prstGeom>
              <a:noFill/>
              <a:ln w="19050">
                <a:solidFill>
                  <a:schemeClr val="tx1"/>
                </a:solidFill>
              </a:ln>
            </p:spPr>
            <p:txBody>
              <a:bodyPr wrap="square" rtlCol="0">
                <a:spAutoFit/>
              </a:bodyPr>
              <a:lstStyle/>
              <a:p>
                <a:endParaRPr lang="en-GB" sz="1400" dirty="0"/>
              </a:p>
            </p:txBody>
          </p:sp>
          <p:sp>
            <p:nvSpPr>
              <p:cNvPr id="73" name="TextBox 72">
                <a:extLst>
                  <a:ext uri="{FF2B5EF4-FFF2-40B4-BE49-F238E27FC236}">
                    <a16:creationId xmlns:a16="http://schemas.microsoft.com/office/drawing/2014/main" id="{DB409AE2-4C64-664C-4B82-4A75A561F971}"/>
                  </a:ext>
                </a:extLst>
              </p:cNvPr>
              <p:cNvSpPr txBox="1"/>
              <p:nvPr/>
            </p:nvSpPr>
            <p:spPr>
              <a:xfrm>
                <a:off x="4975995" y="7968018"/>
                <a:ext cx="557477" cy="374324"/>
              </a:xfrm>
              <a:prstGeom prst="rect">
                <a:avLst/>
              </a:prstGeom>
              <a:noFill/>
              <a:ln w="19050">
                <a:solidFill>
                  <a:schemeClr val="tx1"/>
                </a:solidFill>
              </a:ln>
            </p:spPr>
            <p:txBody>
              <a:bodyPr wrap="square" rtlCol="0">
                <a:spAutoFit/>
              </a:bodyPr>
              <a:lstStyle/>
              <a:p>
                <a:endParaRPr lang="en-GB" sz="1400" dirty="0"/>
              </a:p>
            </p:txBody>
          </p:sp>
          <p:sp>
            <p:nvSpPr>
              <p:cNvPr id="74" name="TextBox 73">
                <a:extLst>
                  <a:ext uri="{FF2B5EF4-FFF2-40B4-BE49-F238E27FC236}">
                    <a16:creationId xmlns:a16="http://schemas.microsoft.com/office/drawing/2014/main" id="{7D36B2C8-D909-7076-6C7D-163276375477}"/>
                  </a:ext>
                </a:extLst>
              </p:cNvPr>
              <p:cNvSpPr txBox="1"/>
              <p:nvPr/>
            </p:nvSpPr>
            <p:spPr>
              <a:xfrm>
                <a:off x="4418518" y="7968018"/>
                <a:ext cx="557477" cy="374324"/>
              </a:xfrm>
              <a:prstGeom prst="rect">
                <a:avLst/>
              </a:prstGeom>
              <a:noFill/>
              <a:ln w="19050">
                <a:solidFill>
                  <a:schemeClr val="tx1"/>
                </a:solidFill>
              </a:ln>
            </p:spPr>
            <p:txBody>
              <a:bodyPr wrap="square" rtlCol="0">
                <a:spAutoFit/>
              </a:bodyPr>
              <a:lstStyle/>
              <a:p>
                <a:endParaRPr lang="en-GB" sz="1400" dirty="0"/>
              </a:p>
            </p:txBody>
          </p:sp>
          <p:sp>
            <p:nvSpPr>
              <p:cNvPr id="75" name="TextBox 74">
                <a:extLst>
                  <a:ext uri="{FF2B5EF4-FFF2-40B4-BE49-F238E27FC236}">
                    <a16:creationId xmlns:a16="http://schemas.microsoft.com/office/drawing/2014/main" id="{9BFF79C4-97E0-5EB8-C9C0-FAE400D18C8E}"/>
                  </a:ext>
                </a:extLst>
              </p:cNvPr>
              <p:cNvSpPr txBox="1"/>
              <p:nvPr/>
            </p:nvSpPr>
            <p:spPr>
              <a:xfrm>
                <a:off x="5533472" y="7968018"/>
                <a:ext cx="557477" cy="374324"/>
              </a:xfrm>
              <a:prstGeom prst="rect">
                <a:avLst/>
              </a:prstGeom>
              <a:noFill/>
              <a:ln w="19050">
                <a:solidFill>
                  <a:schemeClr val="tx1"/>
                </a:solidFill>
              </a:ln>
            </p:spPr>
            <p:txBody>
              <a:bodyPr wrap="square" rtlCol="0">
                <a:spAutoFit/>
              </a:bodyPr>
              <a:lstStyle/>
              <a:p>
                <a:endParaRPr lang="en-GB" sz="1400" dirty="0"/>
              </a:p>
            </p:txBody>
          </p:sp>
        </p:grpSp>
        <p:sp>
          <p:nvSpPr>
            <p:cNvPr id="76" name="TextBox 75">
              <a:extLst>
                <a:ext uri="{FF2B5EF4-FFF2-40B4-BE49-F238E27FC236}">
                  <a16:creationId xmlns:a16="http://schemas.microsoft.com/office/drawing/2014/main" id="{9A404F0D-361D-3DF7-0C97-47D6DB840A7F}"/>
                </a:ext>
              </a:extLst>
            </p:cNvPr>
            <p:cNvSpPr txBox="1"/>
            <p:nvPr/>
          </p:nvSpPr>
          <p:spPr>
            <a:xfrm>
              <a:off x="685354" y="8520911"/>
              <a:ext cx="440793" cy="374324"/>
            </a:xfrm>
            <a:prstGeom prst="rect">
              <a:avLst/>
            </a:prstGeom>
            <a:noFill/>
          </p:spPr>
          <p:txBody>
            <a:bodyPr wrap="none" rtlCol="0">
              <a:spAutoFit/>
            </a:bodyPr>
            <a:lstStyle/>
            <a:p>
              <a:r>
                <a:rPr lang="en-GB" sz="1400" dirty="0"/>
                <a:t>1a</a:t>
              </a:r>
            </a:p>
          </p:txBody>
        </p:sp>
        <p:sp>
          <p:nvSpPr>
            <p:cNvPr id="77" name="TextBox 76">
              <a:extLst>
                <a:ext uri="{FF2B5EF4-FFF2-40B4-BE49-F238E27FC236}">
                  <a16:creationId xmlns:a16="http://schemas.microsoft.com/office/drawing/2014/main" id="{0B924D0C-7EA7-F327-1CF6-673386F81CCA}"/>
                </a:ext>
              </a:extLst>
            </p:cNvPr>
            <p:cNvSpPr txBox="1"/>
            <p:nvPr/>
          </p:nvSpPr>
          <p:spPr>
            <a:xfrm>
              <a:off x="5145168" y="8520200"/>
              <a:ext cx="450535" cy="374324"/>
            </a:xfrm>
            <a:prstGeom prst="rect">
              <a:avLst/>
            </a:prstGeom>
            <a:noFill/>
          </p:spPr>
          <p:txBody>
            <a:bodyPr wrap="none" rtlCol="0">
              <a:spAutoFit/>
            </a:bodyPr>
            <a:lstStyle/>
            <a:p>
              <a:r>
                <a:rPr lang="en-GB" sz="1400" dirty="0"/>
                <a:t>9b</a:t>
              </a:r>
            </a:p>
          </p:txBody>
        </p:sp>
        <p:sp>
          <p:nvSpPr>
            <p:cNvPr id="78" name="TextBox 77">
              <a:extLst>
                <a:ext uri="{FF2B5EF4-FFF2-40B4-BE49-F238E27FC236}">
                  <a16:creationId xmlns:a16="http://schemas.microsoft.com/office/drawing/2014/main" id="{225E62A6-41A6-D8E8-3548-3C2CB0CA217A}"/>
                </a:ext>
              </a:extLst>
            </p:cNvPr>
            <p:cNvSpPr txBox="1"/>
            <p:nvPr/>
          </p:nvSpPr>
          <p:spPr>
            <a:xfrm>
              <a:off x="2351354" y="8520200"/>
              <a:ext cx="440793" cy="374324"/>
            </a:xfrm>
            <a:prstGeom prst="rect">
              <a:avLst/>
            </a:prstGeom>
            <a:noFill/>
          </p:spPr>
          <p:txBody>
            <a:bodyPr wrap="none" rtlCol="0">
              <a:spAutoFit/>
            </a:bodyPr>
            <a:lstStyle/>
            <a:p>
              <a:r>
                <a:rPr lang="en-GB" sz="1400" dirty="0"/>
                <a:t>4a</a:t>
              </a:r>
            </a:p>
          </p:txBody>
        </p:sp>
        <p:sp>
          <p:nvSpPr>
            <p:cNvPr id="79" name="TextBox 78">
              <a:extLst>
                <a:ext uri="{FF2B5EF4-FFF2-40B4-BE49-F238E27FC236}">
                  <a16:creationId xmlns:a16="http://schemas.microsoft.com/office/drawing/2014/main" id="{A0ED27EA-85E9-AC22-B991-001500CFE4E2}"/>
                </a:ext>
              </a:extLst>
            </p:cNvPr>
            <p:cNvSpPr txBox="1"/>
            <p:nvPr/>
          </p:nvSpPr>
          <p:spPr>
            <a:xfrm>
              <a:off x="1793877" y="8520911"/>
              <a:ext cx="450535" cy="374324"/>
            </a:xfrm>
            <a:prstGeom prst="rect">
              <a:avLst/>
            </a:prstGeom>
            <a:noFill/>
          </p:spPr>
          <p:txBody>
            <a:bodyPr wrap="none" rtlCol="0">
              <a:spAutoFit/>
            </a:bodyPr>
            <a:lstStyle/>
            <a:p>
              <a:r>
                <a:rPr lang="en-GB" sz="1400" dirty="0"/>
                <a:t>3d</a:t>
              </a:r>
            </a:p>
          </p:txBody>
        </p:sp>
        <p:sp>
          <p:nvSpPr>
            <p:cNvPr id="81" name="TextBox 80">
              <a:extLst>
                <a:ext uri="{FF2B5EF4-FFF2-40B4-BE49-F238E27FC236}">
                  <a16:creationId xmlns:a16="http://schemas.microsoft.com/office/drawing/2014/main" id="{34066832-1AF9-9CCE-222F-3A99D9EDD4C0}"/>
                </a:ext>
              </a:extLst>
            </p:cNvPr>
            <p:cNvSpPr txBox="1"/>
            <p:nvPr/>
          </p:nvSpPr>
          <p:spPr>
            <a:xfrm>
              <a:off x="1219543" y="8520911"/>
              <a:ext cx="450535" cy="374324"/>
            </a:xfrm>
            <a:prstGeom prst="rect">
              <a:avLst/>
            </a:prstGeom>
            <a:noFill/>
          </p:spPr>
          <p:txBody>
            <a:bodyPr wrap="none" rtlCol="0">
              <a:spAutoFit/>
            </a:bodyPr>
            <a:lstStyle/>
            <a:p>
              <a:r>
                <a:rPr lang="en-GB" sz="1400" dirty="0"/>
                <a:t>2b</a:t>
              </a:r>
            </a:p>
          </p:txBody>
        </p:sp>
        <p:sp>
          <p:nvSpPr>
            <p:cNvPr id="82" name="TextBox 81">
              <a:extLst>
                <a:ext uri="{FF2B5EF4-FFF2-40B4-BE49-F238E27FC236}">
                  <a16:creationId xmlns:a16="http://schemas.microsoft.com/office/drawing/2014/main" id="{B1B868BD-BAAC-3CDF-774F-198AAAE05497}"/>
                </a:ext>
              </a:extLst>
            </p:cNvPr>
            <p:cNvSpPr txBox="1"/>
            <p:nvPr/>
          </p:nvSpPr>
          <p:spPr>
            <a:xfrm>
              <a:off x="2911869" y="8520200"/>
              <a:ext cx="427151" cy="374324"/>
            </a:xfrm>
            <a:prstGeom prst="rect">
              <a:avLst/>
            </a:prstGeom>
            <a:noFill/>
          </p:spPr>
          <p:txBody>
            <a:bodyPr wrap="none" rtlCol="0">
              <a:spAutoFit/>
            </a:bodyPr>
            <a:lstStyle/>
            <a:p>
              <a:r>
                <a:rPr lang="en-GB" sz="1400" dirty="0"/>
                <a:t>5c</a:t>
              </a:r>
            </a:p>
          </p:txBody>
        </p:sp>
        <p:sp>
          <p:nvSpPr>
            <p:cNvPr id="83" name="TextBox 82">
              <a:extLst>
                <a:ext uri="{FF2B5EF4-FFF2-40B4-BE49-F238E27FC236}">
                  <a16:creationId xmlns:a16="http://schemas.microsoft.com/office/drawing/2014/main" id="{CF81956E-F04B-A619-C3AE-68397897423B}"/>
                </a:ext>
              </a:extLst>
            </p:cNvPr>
            <p:cNvSpPr txBox="1"/>
            <p:nvPr/>
          </p:nvSpPr>
          <p:spPr>
            <a:xfrm>
              <a:off x="3479149" y="8520200"/>
              <a:ext cx="450535" cy="374324"/>
            </a:xfrm>
            <a:prstGeom prst="rect">
              <a:avLst/>
            </a:prstGeom>
            <a:noFill/>
          </p:spPr>
          <p:txBody>
            <a:bodyPr wrap="none" rtlCol="0">
              <a:spAutoFit/>
            </a:bodyPr>
            <a:lstStyle/>
            <a:p>
              <a:r>
                <a:rPr lang="en-GB" sz="1400" dirty="0"/>
                <a:t>6d</a:t>
              </a:r>
            </a:p>
          </p:txBody>
        </p:sp>
        <p:sp>
          <p:nvSpPr>
            <p:cNvPr id="84" name="TextBox 83">
              <a:extLst>
                <a:ext uri="{FF2B5EF4-FFF2-40B4-BE49-F238E27FC236}">
                  <a16:creationId xmlns:a16="http://schemas.microsoft.com/office/drawing/2014/main" id="{6019BAB7-8AB7-A0C3-620B-A907E538AB45}"/>
                </a:ext>
              </a:extLst>
            </p:cNvPr>
            <p:cNvSpPr txBox="1"/>
            <p:nvPr/>
          </p:nvSpPr>
          <p:spPr>
            <a:xfrm>
              <a:off x="4587691" y="8520200"/>
              <a:ext cx="440793" cy="374324"/>
            </a:xfrm>
            <a:prstGeom prst="rect">
              <a:avLst/>
            </a:prstGeom>
            <a:noFill/>
          </p:spPr>
          <p:txBody>
            <a:bodyPr wrap="none" rtlCol="0">
              <a:spAutoFit/>
            </a:bodyPr>
            <a:lstStyle/>
            <a:p>
              <a:r>
                <a:rPr lang="en-GB" sz="1400" dirty="0"/>
                <a:t>8a</a:t>
              </a:r>
            </a:p>
          </p:txBody>
        </p:sp>
        <p:sp>
          <p:nvSpPr>
            <p:cNvPr id="85" name="TextBox 84">
              <a:extLst>
                <a:ext uri="{FF2B5EF4-FFF2-40B4-BE49-F238E27FC236}">
                  <a16:creationId xmlns:a16="http://schemas.microsoft.com/office/drawing/2014/main" id="{B5D774B1-2041-5443-6821-4DBFC7FC2366}"/>
                </a:ext>
              </a:extLst>
            </p:cNvPr>
            <p:cNvSpPr txBox="1"/>
            <p:nvPr/>
          </p:nvSpPr>
          <p:spPr>
            <a:xfrm>
              <a:off x="4036623" y="8520825"/>
              <a:ext cx="427151" cy="374324"/>
            </a:xfrm>
            <a:prstGeom prst="rect">
              <a:avLst/>
            </a:prstGeom>
            <a:noFill/>
          </p:spPr>
          <p:txBody>
            <a:bodyPr wrap="none" rtlCol="0">
              <a:spAutoFit/>
            </a:bodyPr>
            <a:lstStyle/>
            <a:p>
              <a:r>
                <a:rPr lang="en-GB" sz="1400" dirty="0"/>
                <a:t>7c</a:t>
              </a:r>
            </a:p>
          </p:txBody>
        </p:sp>
        <p:sp>
          <p:nvSpPr>
            <p:cNvPr id="86" name="TextBox 85">
              <a:extLst>
                <a:ext uri="{FF2B5EF4-FFF2-40B4-BE49-F238E27FC236}">
                  <a16:creationId xmlns:a16="http://schemas.microsoft.com/office/drawing/2014/main" id="{C4C3F235-9546-61FF-C0CC-811593D329E6}"/>
                </a:ext>
              </a:extLst>
            </p:cNvPr>
            <p:cNvSpPr txBox="1"/>
            <p:nvPr/>
          </p:nvSpPr>
          <p:spPr>
            <a:xfrm>
              <a:off x="5638524" y="8520200"/>
              <a:ext cx="561611" cy="374324"/>
            </a:xfrm>
            <a:prstGeom prst="rect">
              <a:avLst/>
            </a:prstGeom>
            <a:noFill/>
          </p:spPr>
          <p:txBody>
            <a:bodyPr wrap="none" rtlCol="0">
              <a:spAutoFit/>
            </a:bodyPr>
            <a:lstStyle/>
            <a:p>
              <a:r>
                <a:rPr lang="en-GB" sz="1400" dirty="0"/>
                <a:t>10d</a:t>
              </a:r>
            </a:p>
          </p:txBody>
        </p:sp>
      </p:grpSp>
      <p:sp>
        <p:nvSpPr>
          <p:cNvPr id="5" name="TextBox 4">
            <a:extLst>
              <a:ext uri="{FF2B5EF4-FFF2-40B4-BE49-F238E27FC236}">
                <a16:creationId xmlns:a16="http://schemas.microsoft.com/office/drawing/2014/main" id="{31F3439C-45EB-4DB1-81BB-2A68B5F63460}"/>
              </a:ext>
            </a:extLst>
          </p:cNvPr>
          <p:cNvSpPr txBox="1"/>
          <p:nvPr/>
        </p:nvSpPr>
        <p:spPr>
          <a:xfrm>
            <a:off x="2192384" y="5150055"/>
            <a:ext cx="468306" cy="307777"/>
          </a:xfrm>
          <a:prstGeom prst="rect">
            <a:avLst/>
          </a:prstGeom>
          <a:noFill/>
          <a:ln w="19050">
            <a:solidFill>
              <a:schemeClr val="tx1"/>
            </a:solidFill>
          </a:ln>
        </p:spPr>
        <p:txBody>
          <a:bodyPr wrap="square" rtlCol="0">
            <a:spAutoFit/>
          </a:bodyPr>
          <a:lstStyle/>
          <a:p>
            <a:r>
              <a:rPr lang="en-GB" sz="1400" dirty="0"/>
              <a:t>1.</a:t>
            </a:r>
          </a:p>
        </p:txBody>
      </p:sp>
      <p:sp>
        <p:nvSpPr>
          <p:cNvPr id="6" name="TextBox 5">
            <a:extLst>
              <a:ext uri="{FF2B5EF4-FFF2-40B4-BE49-F238E27FC236}">
                <a16:creationId xmlns:a16="http://schemas.microsoft.com/office/drawing/2014/main" id="{FDE5CDD6-5714-9BF3-8FFB-0C55E139ABF0}"/>
              </a:ext>
            </a:extLst>
          </p:cNvPr>
          <p:cNvSpPr txBox="1"/>
          <p:nvPr/>
        </p:nvSpPr>
        <p:spPr>
          <a:xfrm>
            <a:off x="2660690" y="5150055"/>
            <a:ext cx="468306" cy="307777"/>
          </a:xfrm>
          <a:prstGeom prst="rect">
            <a:avLst/>
          </a:prstGeom>
          <a:solidFill>
            <a:schemeClr val="bg1">
              <a:lumMod val="75000"/>
            </a:schemeClr>
          </a:solidFill>
          <a:ln w="19050">
            <a:solidFill>
              <a:schemeClr val="tx1"/>
            </a:solidFill>
          </a:ln>
        </p:spPr>
        <p:txBody>
          <a:bodyPr wrap="square" rtlCol="0">
            <a:spAutoFit/>
          </a:bodyPr>
          <a:lstStyle/>
          <a:p>
            <a:endParaRPr lang="en-GB" sz="1400" dirty="0"/>
          </a:p>
        </p:txBody>
      </p:sp>
      <p:sp>
        <p:nvSpPr>
          <p:cNvPr id="7" name="TextBox 6">
            <a:extLst>
              <a:ext uri="{FF2B5EF4-FFF2-40B4-BE49-F238E27FC236}">
                <a16:creationId xmlns:a16="http://schemas.microsoft.com/office/drawing/2014/main" id="{5AD4A199-43E0-50A5-DC7E-214C32183C6E}"/>
              </a:ext>
            </a:extLst>
          </p:cNvPr>
          <p:cNvSpPr txBox="1"/>
          <p:nvPr/>
        </p:nvSpPr>
        <p:spPr>
          <a:xfrm>
            <a:off x="3597301" y="5150055"/>
            <a:ext cx="468306" cy="307777"/>
          </a:xfrm>
          <a:prstGeom prst="rect">
            <a:avLst/>
          </a:prstGeom>
          <a:noFill/>
          <a:ln w="19050">
            <a:solidFill>
              <a:schemeClr val="tx1"/>
            </a:solidFill>
          </a:ln>
        </p:spPr>
        <p:txBody>
          <a:bodyPr wrap="square" rtlCol="0">
            <a:spAutoFit/>
          </a:bodyPr>
          <a:lstStyle/>
          <a:p>
            <a:endParaRPr lang="en-GB" sz="1400" dirty="0"/>
          </a:p>
        </p:txBody>
      </p:sp>
      <p:sp>
        <p:nvSpPr>
          <p:cNvPr id="8" name="TextBox 7">
            <a:extLst>
              <a:ext uri="{FF2B5EF4-FFF2-40B4-BE49-F238E27FC236}">
                <a16:creationId xmlns:a16="http://schemas.microsoft.com/office/drawing/2014/main" id="{55C808ED-2680-C351-6915-6197C481A5DC}"/>
              </a:ext>
            </a:extLst>
          </p:cNvPr>
          <p:cNvSpPr txBox="1"/>
          <p:nvPr/>
        </p:nvSpPr>
        <p:spPr>
          <a:xfrm>
            <a:off x="3128995" y="5150055"/>
            <a:ext cx="468306" cy="307777"/>
          </a:xfrm>
          <a:prstGeom prst="rect">
            <a:avLst/>
          </a:prstGeom>
          <a:noFill/>
          <a:ln w="19050">
            <a:solidFill>
              <a:schemeClr val="tx1"/>
            </a:solidFill>
          </a:ln>
        </p:spPr>
        <p:txBody>
          <a:bodyPr wrap="square" rtlCol="0">
            <a:spAutoFit/>
          </a:bodyPr>
          <a:lstStyle/>
          <a:p>
            <a:endParaRPr lang="en-GB" sz="1400" dirty="0"/>
          </a:p>
        </p:txBody>
      </p:sp>
      <p:sp>
        <p:nvSpPr>
          <p:cNvPr id="10" name="TextBox 9">
            <a:extLst>
              <a:ext uri="{FF2B5EF4-FFF2-40B4-BE49-F238E27FC236}">
                <a16:creationId xmlns:a16="http://schemas.microsoft.com/office/drawing/2014/main" id="{E43E04E9-93B6-C14A-7E80-63A103C6DB2E}"/>
              </a:ext>
            </a:extLst>
          </p:cNvPr>
          <p:cNvSpPr txBox="1"/>
          <p:nvPr/>
        </p:nvSpPr>
        <p:spPr>
          <a:xfrm>
            <a:off x="4065606" y="5150055"/>
            <a:ext cx="468306" cy="307777"/>
          </a:xfrm>
          <a:prstGeom prst="rect">
            <a:avLst/>
          </a:prstGeom>
          <a:noFill/>
          <a:ln w="19050">
            <a:solidFill>
              <a:schemeClr val="tx1"/>
            </a:solidFill>
          </a:ln>
        </p:spPr>
        <p:txBody>
          <a:bodyPr wrap="square" rtlCol="0">
            <a:spAutoFit/>
          </a:bodyPr>
          <a:lstStyle/>
          <a:p>
            <a:endParaRPr lang="en-GB" sz="1400" dirty="0"/>
          </a:p>
        </p:txBody>
      </p:sp>
      <p:sp>
        <p:nvSpPr>
          <p:cNvPr id="11" name="TextBox 10">
            <a:extLst>
              <a:ext uri="{FF2B5EF4-FFF2-40B4-BE49-F238E27FC236}">
                <a16:creationId xmlns:a16="http://schemas.microsoft.com/office/drawing/2014/main" id="{681A117C-7E80-0418-ED4B-EA886CF8295F}"/>
              </a:ext>
            </a:extLst>
          </p:cNvPr>
          <p:cNvSpPr txBox="1"/>
          <p:nvPr/>
        </p:nvSpPr>
        <p:spPr>
          <a:xfrm>
            <a:off x="2192384" y="5460167"/>
            <a:ext cx="468306" cy="307777"/>
          </a:xfrm>
          <a:prstGeom prst="rect">
            <a:avLst/>
          </a:prstGeom>
          <a:noFill/>
          <a:ln w="19050">
            <a:solidFill>
              <a:schemeClr val="tx1"/>
            </a:solidFill>
          </a:ln>
        </p:spPr>
        <p:txBody>
          <a:bodyPr wrap="square" rtlCol="0">
            <a:spAutoFit/>
          </a:bodyPr>
          <a:lstStyle/>
          <a:p>
            <a:r>
              <a:rPr lang="en-GB" sz="1400" dirty="0"/>
              <a:t>2.</a:t>
            </a:r>
          </a:p>
        </p:txBody>
      </p:sp>
      <p:sp>
        <p:nvSpPr>
          <p:cNvPr id="12" name="TextBox 11">
            <a:extLst>
              <a:ext uri="{FF2B5EF4-FFF2-40B4-BE49-F238E27FC236}">
                <a16:creationId xmlns:a16="http://schemas.microsoft.com/office/drawing/2014/main" id="{A8F885CB-B0A4-BBFA-8AC5-3F1E224E527B}"/>
              </a:ext>
            </a:extLst>
          </p:cNvPr>
          <p:cNvSpPr txBox="1"/>
          <p:nvPr/>
        </p:nvSpPr>
        <p:spPr>
          <a:xfrm>
            <a:off x="2660690" y="5460167"/>
            <a:ext cx="468306" cy="307777"/>
          </a:xfrm>
          <a:prstGeom prst="rect">
            <a:avLst/>
          </a:prstGeom>
          <a:noFill/>
          <a:ln w="19050">
            <a:solidFill>
              <a:schemeClr val="tx1"/>
            </a:solidFill>
          </a:ln>
        </p:spPr>
        <p:txBody>
          <a:bodyPr wrap="square" rtlCol="0">
            <a:spAutoFit/>
          </a:bodyPr>
          <a:lstStyle/>
          <a:p>
            <a:endParaRPr lang="en-GB" sz="1400" dirty="0"/>
          </a:p>
        </p:txBody>
      </p:sp>
      <p:sp>
        <p:nvSpPr>
          <p:cNvPr id="13" name="TextBox 12">
            <a:extLst>
              <a:ext uri="{FF2B5EF4-FFF2-40B4-BE49-F238E27FC236}">
                <a16:creationId xmlns:a16="http://schemas.microsoft.com/office/drawing/2014/main" id="{0FF7D65C-524F-6F33-AEB5-315055927831}"/>
              </a:ext>
            </a:extLst>
          </p:cNvPr>
          <p:cNvSpPr txBox="1"/>
          <p:nvPr/>
        </p:nvSpPr>
        <p:spPr>
          <a:xfrm>
            <a:off x="3597301" y="5460167"/>
            <a:ext cx="468306" cy="307777"/>
          </a:xfrm>
          <a:prstGeom prst="rect">
            <a:avLst/>
          </a:prstGeom>
          <a:noFill/>
          <a:ln w="19050">
            <a:solidFill>
              <a:schemeClr val="tx1"/>
            </a:solidFill>
          </a:ln>
        </p:spPr>
        <p:txBody>
          <a:bodyPr wrap="square" rtlCol="0">
            <a:spAutoFit/>
          </a:bodyPr>
          <a:lstStyle/>
          <a:p>
            <a:endParaRPr lang="en-GB" sz="1400" dirty="0"/>
          </a:p>
        </p:txBody>
      </p:sp>
      <p:sp>
        <p:nvSpPr>
          <p:cNvPr id="14" name="TextBox 13">
            <a:extLst>
              <a:ext uri="{FF2B5EF4-FFF2-40B4-BE49-F238E27FC236}">
                <a16:creationId xmlns:a16="http://schemas.microsoft.com/office/drawing/2014/main" id="{2A6EDF94-C74D-450F-2C8C-B37C24A798BB}"/>
              </a:ext>
            </a:extLst>
          </p:cNvPr>
          <p:cNvSpPr txBox="1"/>
          <p:nvPr/>
        </p:nvSpPr>
        <p:spPr>
          <a:xfrm>
            <a:off x="3128995" y="5460167"/>
            <a:ext cx="468306" cy="307777"/>
          </a:xfrm>
          <a:prstGeom prst="rect">
            <a:avLst/>
          </a:prstGeom>
          <a:solidFill>
            <a:schemeClr val="bg1">
              <a:lumMod val="75000"/>
            </a:schemeClr>
          </a:solidFill>
          <a:ln w="19050">
            <a:solidFill>
              <a:schemeClr val="tx1"/>
            </a:solidFill>
          </a:ln>
        </p:spPr>
        <p:txBody>
          <a:bodyPr wrap="square" rtlCol="0">
            <a:spAutoFit/>
          </a:bodyPr>
          <a:lstStyle/>
          <a:p>
            <a:endParaRPr lang="en-GB" sz="1400" dirty="0"/>
          </a:p>
        </p:txBody>
      </p:sp>
      <p:sp>
        <p:nvSpPr>
          <p:cNvPr id="15" name="TextBox 14">
            <a:extLst>
              <a:ext uri="{FF2B5EF4-FFF2-40B4-BE49-F238E27FC236}">
                <a16:creationId xmlns:a16="http://schemas.microsoft.com/office/drawing/2014/main" id="{DD1BB392-B1AD-9D96-8FD1-4EA7920E2D74}"/>
              </a:ext>
            </a:extLst>
          </p:cNvPr>
          <p:cNvSpPr txBox="1"/>
          <p:nvPr/>
        </p:nvSpPr>
        <p:spPr>
          <a:xfrm>
            <a:off x="4065606" y="5460167"/>
            <a:ext cx="468306" cy="307777"/>
          </a:xfrm>
          <a:prstGeom prst="rect">
            <a:avLst/>
          </a:prstGeom>
          <a:noFill/>
          <a:ln w="19050">
            <a:solidFill>
              <a:schemeClr val="tx1"/>
            </a:solidFill>
          </a:ln>
        </p:spPr>
        <p:txBody>
          <a:bodyPr wrap="square" rtlCol="0">
            <a:spAutoFit/>
          </a:bodyPr>
          <a:lstStyle/>
          <a:p>
            <a:endParaRPr lang="en-GB" sz="1400" dirty="0"/>
          </a:p>
        </p:txBody>
      </p:sp>
      <p:sp>
        <p:nvSpPr>
          <p:cNvPr id="16" name="TextBox 15">
            <a:extLst>
              <a:ext uri="{FF2B5EF4-FFF2-40B4-BE49-F238E27FC236}">
                <a16:creationId xmlns:a16="http://schemas.microsoft.com/office/drawing/2014/main" id="{06A84E17-4E29-A9D6-6C31-3117EBE3291F}"/>
              </a:ext>
            </a:extLst>
          </p:cNvPr>
          <p:cNvSpPr txBox="1"/>
          <p:nvPr/>
        </p:nvSpPr>
        <p:spPr>
          <a:xfrm>
            <a:off x="2192384" y="5770279"/>
            <a:ext cx="468306" cy="307777"/>
          </a:xfrm>
          <a:prstGeom prst="rect">
            <a:avLst/>
          </a:prstGeom>
          <a:noFill/>
          <a:ln w="19050">
            <a:solidFill>
              <a:schemeClr val="tx1"/>
            </a:solidFill>
          </a:ln>
        </p:spPr>
        <p:txBody>
          <a:bodyPr wrap="square" rtlCol="0">
            <a:spAutoFit/>
          </a:bodyPr>
          <a:lstStyle/>
          <a:p>
            <a:r>
              <a:rPr lang="en-GB" sz="1400" dirty="0"/>
              <a:t>3.</a:t>
            </a:r>
          </a:p>
        </p:txBody>
      </p:sp>
      <p:sp>
        <p:nvSpPr>
          <p:cNvPr id="17" name="TextBox 16">
            <a:extLst>
              <a:ext uri="{FF2B5EF4-FFF2-40B4-BE49-F238E27FC236}">
                <a16:creationId xmlns:a16="http://schemas.microsoft.com/office/drawing/2014/main" id="{9FABC549-5DE0-AE44-F325-7A86AB84BF47}"/>
              </a:ext>
            </a:extLst>
          </p:cNvPr>
          <p:cNvSpPr txBox="1"/>
          <p:nvPr/>
        </p:nvSpPr>
        <p:spPr>
          <a:xfrm>
            <a:off x="2660690" y="5770279"/>
            <a:ext cx="468306" cy="307777"/>
          </a:xfrm>
          <a:prstGeom prst="rect">
            <a:avLst/>
          </a:prstGeom>
          <a:noFill/>
          <a:ln w="19050">
            <a:solidFill>
              <a:schemeClr val="tx1"/>
            </a:solidFill>
          </a:ln>
        </p:spPr>
        <p:txBody>
          <a:bodyPr wrap="square" rtlCol="0">
            <a:spAutoFit/>
          </a:bodyPr>
          <a:lstStyle/>
          <a:p>
            <a:endParaRPr lang="en-GB" sz="1400" dirty="0"/>
          </a:p>
        </p:txBody>
      </p:sp>
      <p:sp>
        <p:nvSpPr>
          <p:cNvPr id="18" name="TextBox 17">
            <a:extLst>
              <a:ext uri="{FF2B5EF4-FFF2-40B4-BE49-F238E27FC236}">
                <a16:creationId xmlns:a16="http://schemas.microsoft.com/office/drawing/2014/main" id="{93FEF9AE-C5F2-3391-4847-9F7D5C95E83C}"/>
              </a:ext>
            </a:extLst>
          </p:cNvPr>
          <p:cNvSpPr txBox="1"/>
          <p:nvPr/>
        </p:nvSpPr>
        <p:spPr>
          <a:xfrm>
            <a:off x="3597301" y="5770279"/>
            <a:ext cx="468306" cy="307777"/>
          </a:xfrm>
          <a:prstGeom prst="rect">
            <a:avLst/>
          </a:prstGeom>
          <a:noFill/>
          <a:ln w="19050">
            <a:solidFill>
              <a:schemeClr val="tx1"/>
            </a:solidFill>
          </a:ln>
        </p:spPr>
        <p:txBody>
          <a:bodyPr wrap="square" rtlCol="0">
            <a:spAutoFit/>
          </a:bodyPr>
          <a:lstStyle/>
          <a:p>
            <a:endParaRPr lang="en-GB" sz="1400" dirty="0"/>
          </a:p>
        </p:txBody>
      </p:sp>
      <p:sp>
        <p:nvSpPr>
          <p:cNvPr id="19" name="TextBox 18">
            <a:extLst>
              <a:ext uri="{FF2B5EF4-FFF2-40B4-BE49-F238E27FC236}">
                <a16:creationId xmlns:a16="http://schemas.microsoft.com/office/drawing/2014/main" id="{90B54288-3528-5E8A-D906-DF1BD939457E}"/>
              </a:ext>
            </a:extLst>
          </p:cNvPr>
          <p:cNvSpPr txBox="1"/>
          <p:nvPr/>
        </p:nvSpPr>
        <p:spPr>
          <a:xfrm>
            <a:off x="3128995" y="5770279"/>
            <a:ext cx="468306" cy="307777"/>
          </a:xfrm>
          <a:prstGeom prst="rect">
            <a:avLst/>
          </a:prstGeom>
          <a:noFill/>
          <a:ln w="19050">
            <a:solidFill>
              <a:schemeClr val="tx1"/>
            </a:solidFill>
          </a:ln>
        </p:spPr>
        <p:txBody>
          <a:bodyPr wrap="square" rtlCol="0">
            <a:spAutoFit/>
          </a:bodyPr>
          <a:lstStyle/>
          <a:p>
            <a:endParaRPr lang="en-GB" sz="1400" dirty="0"/>
          </a:p>
        </p:txBody>
      </p:sp>
      <p:sp>
        <p:nvSpPr>
          <p:cNvPr id="20" name="TextBox 19">
            <a:extLst>
              <a:ext uri="{FF2B5EF4-FFF2-40B4-BE49-F238E27FC236}">
                <a16:creationId xmlns:a16="http://schemas.microsoft.com/office/drawing/2014/main" id="{5C9AC9F0-6B35-A35B-BCCA-EC0A39A10869}"/>
              </a:ext>
            </a:extLst>
          </p:cNvPr>
          <p:cNvSpPr txBox="1"/>
          <p:nvPr/>
        </p:nvSpPr>
        <p:spPr>
          <a:xfrm>
            <a:off x="4065606" y="5770279"/>
            <a:ext cx="468306" cy="307777"/>
          </a:xfrm>
          <a:prstGeom prst="rect">
            <a:avLst/>
          </a:prstGeom>
          <a:solidFill>
            <a:schemeClr val="bg1">
              <a:lumMod val="75000"/>
            </a:schemeClr>
          </a:solidFill>
          <a:ln w="19050">
            <a:solidFill>
              <a:schemeClr val="tx1"/>
            </a:solidFill>
          </a:ln>
        </p:spPr>
        <p:txBody>
          <a:bodyPr wrap="square" rtlCol="0">
            <a:spAutoFit/>
          </a:bodyPr>
          <a:lstStyle/>
          <a:p>
            <a:endParaRPr lang="en-GB" sz="1400" dirty="0"/>
          </a:p>
        </p:txBody>
      </p:sp>
      <p:sp>
        <p:nvSpPr>
          <p:cNvPr id="21" name="TextBox 20">
            <a:extLst>
              <a:ext uri="{FF2B5EF4-FFF2-40B4-BE49-F238E27FC236}">
                <a16:creationId xmlns:a16="http://schemas.microsoft.com/office/drawing/2014/main" id="{7F1E1219-D2EF-7940-08BC-059FDABB7068}"/>
              </a:ext>
            </a:extLst>
          </p:cNvPr>
          <p:cNvSpPr txBox="1"/>
          <p:nvPr/>
        </p:nvSpPr>
        <p:spPr>
          <a:xfrm>
            <a:off x="2192384" y="6080391"/>
            <a:ext cx="468306" cy="307777"/>
          </a:xfrm>
          <a:prstGeom prst="rect">
            <a:avLst/>
          </a:prstGeom>
          <a:noFill/>
          <a:ln w="19050">
            <a:solidFill>
              <a:schemeClr val="tx1"/>
            </a:solidFill>
          </a:ln>
        </p:spPr>
        <p:txBody>
          <a:bodyPr wrap="square" rtlCol="0">
            <a:spAutoFit/>
          </a:bodyPr>
          <a:lstStyle/>
          <a:p>
            <a:r>
              <a:rPr lang="en-GB" sz="1400" dirty="0"/>
              <a:t>4.</a:t>
            </a:r>
          </a:p>
        </p:txBody>
      </p:sp>
      <p:sp>
        <p:nvSpPr>
          <p:cNvPr id="22" name="TextBox 21">
            <a:extLst>
              <a:ext uri="{FF2B5EF4-FFF2-40B4-BE49-F238E27FC236}">
                <a16:creationId xmlns:a16="http://schemas.microsoft.com/office/drawing/2014/main" id="{E9C7D287-AEBC-BF38-5486-06A4DD685990}"/>
              </a:ext>
            </a:extLst>
          </p:cNvPr>
          <p:cNvSpPr txBox="1"/>
          <p:nvPr/>
        </p:nvSpPr>
        <p:spPr>
          <a:xfrm>
            <a:off x="2660690" y="6080391"/>
            <a:ext cx="468306" cy="307777"/>
          </a:xfrm>
          <a:prstGeom prst="rect">
            <a:avLst/>
          </a:prstGeom>
          <a:solidFill>
            <a:schemeClr val="bg1">
              <a:lumMod val="75000"/>
            </a:schemeClr>
          </a:solidFill>
          <a:ln w="19050">
            <a:solidFill>
              <a:schemeClr val="tx1"/>
            </a:solidFill>
          </a:ln>
        </p:spPr>
        <p:txBody>
          <a:bodyPr wrap="square" rtlCol="0">
            <a:spAutoFit/>
          </a:bodyPr>
          <a:lstStyle/>
          <a:p>
            <a:endParaRPr lang="en-GB" sz="1400" dirty="0"/>
          </a:p>
        </p:txBody>
      </p:sp>
      <p:sp>
        <p:nvSpPr>
          <p:cNvPr id="23" name="TextBox 22">
            <a:extLst>
              <a:ext uri="{FF2B5EF4-FFF2-40B4-BE49-F238E27FC236}">
                <a16:creationId xmlns:a16="http://schemas.microsoft.com/office/drawing/2014/main" id="{32B9A5DE-0EEC-ACEE-FB99-842E7D6C9048}"/>
              </a:ext>
            </a:extLst>
          </p:cNvPr>
          <p:cNvSpPr txBox="1"/>
          <p:nvPr/>
        </p:nvSpPr>
        <p:spPr>
          <a:xfrm>
            <a:off x="3597301" y="6080391"/>
            <a:ext cx="468306" cy="307777"/>
          </a:xfrm>
          <a:prstGeom prst="rect">
            <a:avLst/>
          </a:prstGeom>
          <a:noFill/>
          <a:ln w="19050">
            <a:solidFill>
              <a:schemeClr val="tx1"/>
            </a:solidFill>
          </a:ln>
        </p:spPr>
        <p:txBody>
          <a:bodyPr wrap="square" rtlCol="0">
            <a:spAutoFit/>
          </a:bodyPr>
          <a:lstStyle/>
          <a:p>
            <a:endParaRPr lang="en-GB" sz="1400" dirty="0"/>
          </a:p>
        </p:txBody>
      </p:sp>
      <p:sp>
        <p:nvSpPr>
          <p:cNvPr id="24" name="TextBox 23">
            <a:extLst>
              <a:ext uri="{FF2B5EF4-FFF2-40B4-BE49-F238E27FC236}">
                <a16:creationId xmlns:a16="http://schemas.microsoft.com/office/drawing/2014/main" id="{07042547-A7B4-E55C-9385-9FF74771CA9A}"/>
              </a:ext>
            </a:extLst>
          </p:cNvPr>
          <p:cNvSpPr txBox="1"/>
          <p:nvPr/>
        </p:nvSpPr>
        <p:spPr>
          <a:xfrm>
            <a:off x="3128995" y="6080391"/>
            <a:ext cx="468306" cy="307777"/>
          </a:xfrm>
          <a:prstGeom prst="rect">
            <a:avLst/>
          </a:prstGeom>
          <a:noFill/>
          <a:ln w="19050">
            <a:solidFill>
              <a:schemeClr val="tx1"/>
            </a:solidFill>
          </a:ln>
        </p:spPr>
        <p:txBody>
          <a:bodyPr wrap="square" rtlCol="0">
            <a:spAutoFit/>
          </a:bodyPr>
          <a:lstStyle/>
          <a:p>
            <a:endParaRPr lang="en-GB" sz="1400" dirty="0"/>
          </a:p>
        </p:txBody>
      </p:sp>
      <p:sp>
        <p:nvSpPr>
          <p:cNvPr id="25" name="TextBox 24">
            <a:extLst>
              <a:ext uri="{FF2B5EF4-FFF2-40B4-BE49-F238E27FC236}">
                <a16:creationId xmlns:a16="http://schemas.microsoft.com/office/drawing/2014/main" id="{5A97A44D-DEF1-805D-5879-72E7BFE0BB95}"/>
              </a:ext>
            </a:extLst>
          </p:cNvPr>
          <p:cNvSpPr txBox="1"/>
          <p:nvPr/>
        </p:nvSpPr>
        <p:spPr>
          <a:xfrm>
            <a:off x="4065606" y="6080391"/>
            <a:ext cx="468306" cy="307777"/>
          </a:xfrm>
          <a:prstGeom prst="rect">
            <a:avLst/>
          </a:prstGeom>
          <a:noFill/>
          <a:ln w="19050">
            <a:solidFill>
              <a:schemeClr val="tx1"/>
            </a:solidFill>
          </a:ln>
        </p:spPr>
        <p:txBody>
          <a:bodyPr wrap="square" rtlCol="0">
            <a:spAutoFit/>
          </a:bodyPr>
          <a:lstStyle/>
          <a:p>
            <a:endParaRPr lang="en-GB" sz="1400" dirty="0"/>
          </a:p>
        </p:txBody>
      </p:sp>
      <p:sp>
        <p:nvSpPr>
          <p:cNvPr id="26" name="TextBox 25">
            <a:extLst>
              <a:ext uri="{FF2B5EF4-FFF2-40B4-BE49-F238E27FC236}">
                <a16:creationId xmlns:a16="http://schemas.microsoft.com/office/drawing/2014/main" id="{1E28DE20-6863-7BD2-BD49-58AF6104671D}"/>
              </a:ext>
            </a:extLst>
          </p:cNvPr>
          <p:cNvSpPr txBox="1"/>
          <p:nvPr/>
        </p:nvSpPr>
        <p:spPr>
          <a:xfrm>
            <a:off x="2192384" y="6390503"/>
            <a:ext cx="468306" cy="307777"/>
          </a:xfrm>
          <a:prstGeom prst="rect">
            <a:avLst/>
          </a:prstGeom>
          <a:noFill/>
          <a:ln w="19050">
            <a:solidFill>
              <a:schemeClr val="tx1"/>
            </a:solidFill>
          </a:ln>
        </p:spPr>
        <p:txBody>
          <a:bodyPr wrap="square" rtlCol="0">
            <a:spAutoFit/>
          </a:bodyPr>
          <a:lstStyle/>
          <a:p>
            <a:r>
              <a:rPr lang="en-GB" sz="1400" dirty="0"/>
              <a:t>5.</a:t>
            </a:r>
          </a:p>
        </p:txBody>
      </p:sp>
      <p:sp>
        <p:nvSpPr>
          <p:cNvPr id="27" name="TextBox 26">
            <a:extLst>
              <a:ext uri="{FF2B5EF4-FFF2-40B4-BE49-F238E27FC236}">
                <a16:creationId xmlns:a16="http://schemas.microsoft.com/office/drawing/2014/main" id="{9CD1F12F-3CD3-B6B0-33E7-85A28A53BC5B}"/>
              </a:ext>
            </a:extLst>
          </p:cNvPr>
          <p:cNvSpPr txBox="1"/>
          <p:nvPr/>
        </p:nvSpPr>
        <p:spPr>
          <a:xfrm>
            <a:off x="2660690" y="6390503"/>
            <a:ext cx="468306" cy="307777"/>
          </a:xfrm>
          <a:prstGeom prst="rect">
            <a:avLst/>
          </a:prstGeom>
          <a:solidFill>
            <a:schemeClr val="bg1"/>
          </a:solidFill>
          <a:ln w="19050">
            <a:solidFill>
              <a:schemeClr val="tx1"/>
            </a:solidFill>
          </a:ln>
        </p:spPr>
        <p:txBody>
          <a:bodyPr wrap="square" rtlCol="0">
            <a:spAutoFit/>
          </a:bodyPr>
          <a:lstStyle/>
          <a:p>
            <a:endParaRPr lang="en-GB" sz="1400" dirty="0"/>
          </a:p>
        </p:txBody>
      </p:sp>
      <p:sp>
        <p:nvSpPr>
          <p:cNvPr id="28" name="TextBox 27">
            <a:extLst>
              <a:ext uri="{FF2B5EF4-FFF2-40B4-BE49-F238E27FC236}">
                <a16:creationId xmlns:a16="http://schemas.microsoft.com/office/drawing/2014/main" id="{2C9AC1FE-8333-2E7B-15AD-02EB045384C1}"/>
              </a:ext>
            </a:extLst>
          </p:cNvPr>
          <p:cNvSpPr txBox="1"/>
          <p:nvPr/>
        </p:nvSpPr>
        <p:spPr>
          <a:xfrm>
            <a:off x="3597301" y="6390503"/>
            <a:ext cx="468306" cy="307777"/>
          </a:xfrm>
          <a:prstGeom prst="rect">
            <a:avLst/>
          </a:prstGeom>
          <a:solidFill>
            <a:schemeClr val="bg2">
              <a:lumMod val="90000"/>
            </a:schemeClr>
          </a:solidFill>
          <a:ln w="19050">
            <a:solidFill>
              <a:schemeClr val="tx1"/>
            </a:solidFill>
          </a:ln>
        </p:spPr>
        <p:txBody>
          <a:bodyPr wrap="square" rtlCol="0">
            <a:spAutoFit/>
          </a:bodyPr>
          <a:lstStyle/>
          <a:p>
            <a:endParaRPr lang="en-GB" sz="1400" dirty="0"/>
          </a:p>
        </p:txBody>
      </p:sp>
      <p:sp>
        <p:nvSpPr>
          <p:cNvPr id="29" name="TextBox 28">
            <a:extLst>
              <a:ext uri="{FF2B5EF4-FFF2-40B4-BE49-F238E27FC236}">
                <a16:creationId xmlns:a16="http://schemas.microsoft.com/office/drawing/2014/main" id="{28E9B72F-7C37-67CD-F99C-2731C1398E8E}"/>
              </a:ext>
            </a:extLst>
          </p:cNvPr>
          <p:cNvSpPr txBox="1"/>
          <p:nvPr/>
        </p:nvSpPr>
        <p:spPr>
          <a:xfrm>
            <a:off x="3128995" y="6390503"/>
            <a:ext cx="468306" cy="307777"/>
          </a:xfrm>
          <a:prstGeom prst="rect">
            <a:avLst/>
          </a:prstGeom>
          <a:noFill/>
          <a:ln w="19050">
            <a:solidFill>
              <a:schemeClr val="tx1"/>
            </a:solidFill>
          </a:ln>
        </p:spPr>
        <p:txBody>
          <a:bodyPr wrap="square" rtlCol="0">
            <a:spAutoFit/>
          </a:bodyPr>
          <a:lstStyle/>
          <a:p>
            <a:endParaRPr lang="en-GB" sz="1400" dirty="0"/>
          </a:p>
        </p:txBody>
      </p:sp>
      <p:sp>
        <p:nvSpPr>
          <p:cNvPr id="30" name="TextBox 29">
            <a:extLst>
              <a:ext uri="{FF2B5EF4-FFF2-40B4-BE49-F238E27FC236}">
                <a16:creationId xmlns:a16="http://schemas.microsoft.com/office/drawing/2014/main" id="{431E406A-F5B3-506F-0D02-9D9FE79615A4}"/>
              </a:ext>
            </a:extLst>
          </p:cNvPr>
          <p:cNvSpPr txBox="1"/>
          <p:nvPr/>
        </p:nvSpPr>
        <p:spPr>
          <a:xfrm>
            <a:off x="4065606" y="6390503"/>
            <a:ext cx="468306" cy="307777"/>
          </a:xfrm>
          <a:prstGeom prst="rect">
            <a:avLst/>
          </a:prstGeom>
          <a:noFill/>
          <a:ln w="19050">
            <a:solidFill>
              <a:schemeClr val="tx1"/>
            </a:solidFill>
          </a:ln>
        </p:spPr>
        <p:txBody>
          <a:bodyPr wrap="square" rtlCol="0">
            <a:spAutoFit/>
          </a:bodyPr>
          <a:lstStyle/>
          <a:p>
            <a:endParaRPr lang="en-GB" sz="1400" dirty="0"/>
          </a:p>
        </p:txBody>
      </p:sp>
      <p:sp>
        <p:nvSpPr>
          <p:cNvPr id="31" name="TextBox 30">
            <a:extLst>
              <a:ext uri="{FF2B5EF4-FFF2-40B4-BE49-F238E27FC236}">
                <a16:creationId xmlns:a16="http://schemas.microsoft.com/office/drawing/2014/main" id="{B83B409A-8D5B-1DF3-A8EB-2EC1F2F2A0BC}"/>
              </a:ext>
            </a:extLst>
          </p:cNvPr>
          <p:cNvSpPr txBox="1"/>
          <p:nvPr/>
        </p:nvSpPr>
        <p:spPr>
          <a:xfrm>
            <a:off x="2192384" y="6700617"/>
            <a:ext cx="468306" cy="307777"/>
          </a:xfrm>
          <a:prstGeom prst="rect">
            <a:avLst/>
          </a:prstGeom>
          <a:noFill/>
          <a:ln w="19050">
            <a:solidFill>
              <a:schemeClr val="tx1"/>
            </a:solidFill>
          </a:ln>
        </p:spPr>
        <p:txBody>
          <a:bodyPr wrap="square" rtlCol="0">
            <a:spAutoFit/>
          </a:bodyPr>
          <a:lstStyle/>
          <a:p>
            <a:r>
              <a:rPr lang="en-GB" sz="1400" dirty="0"/>
              <a:t>6.</a:t>
            </a:r>
          </a:p>
        </p:txBody>
      </p:sp>
      <p:sp>
        <p:nvSpPr>
          <p:cNvPr id="32" name="TextBox 31">
            <a:extLst>
              <a:ext uri="{FF2B5EF4-FFF2-40B4-BE49-F238E27FC236}">
                <a16:creationId xmlns:a16="http://schemas.microsoft.com/office/drawing/2014/main" id="{780BD6A9-5B3D-B909-CA0C-EA46133FE72D}"/>
              </a:ext>
            </a:extLst>
          </p:cNvPr>
          <p:cNvSpPr txBox="1"/>
          <p:nvPr/>
        </p:nvSpPr>
        <p:spPr>
          <a:xfrm>
            <a:off x="2660690" y="6700617"/>
            <a:ext cx="468306" cy="307777"/>
          </a:xfrm>
          <a:prstGeom prst="rect">
            <a:avLst/>
          </a:prstGeom>
          <a:noFill/>
          <a:ln w="19050">
            <a:solidFill>
              <a:schemeClr val="tx1"/>
            </a:solidFill>
          </a:ln>
        </p:spPr>
        <p:txBody>
          <a:bodyPr wrap="square" rtlCol="0">
            <a:spAutoFit/>
          </a:bodyPr>
          <a:lstStyle/>
          <a:p>
            <a:endParaRPr lang="en-GB" sz="1400" dirty="0"/>
          </a:p>
        </p:txBody>
      </p:sp>
      <p:sp>
        <p:nvSpPr>
          <p:cNvPr id="33" name="TextBox 32">
            <a:extLst>
              <a:ext uri="{FF2B5EF4-FFF2-40B4-BE49-F238E27FC236}">
                <a16:creationId xmlns:a16="http://schemas.microsoft.com/office/drawing/2014/main" id="{54A0ED7E-A2BE-1067-40D3-63366EF0E74E}"/>
              </a:ext>
            </a:extLst>
          </p:cNvPr>
          <p:cNvSpPr txBox="1"/>
          <p:nvPr/>
        </p:nvSpPr>
        <p:spPr>
          <a:xfrm>
            <a:off x="3597301" y="6700617"/>
            <a:ext cx="468306" cy="307777"/>
          </a:xfrm>
          <a:prstGeom prst="rect">
            <a:avLst/>
          </a:prstGeom>
          <a:noFill/>
          <a:ln w="19050">
            <a:solidFill>
              <a:schemeClr val="tx1"/>
            </a:solidFill>
          </a:ln>
        </p:spPr>
        <p:txBody>
          <a:bodyPr wrap="square" rtlCol="0">
            <a:spAutoFit/>
          </a:bodyPr>
          <a:lstStyle/>
          <a:p>
            <a:endParaRPr lang="en-GB" sz="1400" dirty="0"/>
          </a:p>
        </p:txBody>
      </p:sp>
      <p:sp>
        <p:nvSpPr>
          <p:cNvPr id="34" name="TextBox 33">
            <a:extLst>
              <a:ext uri="{FF2B5EF4-FFF2-40B4-BE49-F238E27FC236}">
                <a16:creationId xmlns:a16="http://schemas.microsoft.com/office/drawing/2014/main" id="{7EE73663-1011-B3BB-36EE-305CD4705575}"/>
              </a:ext>
            </a:extLst>
          </p:cNvPr>
          <p:cNvSpPr txBox="1"/>
          <p:nvPr/>
        </p:nvSpPr>
        <p:spPr>
          <a:xfrm>
            <a:off x="3128995" y="6700617"/>
            <a:ext cx="468306" cy="307777"/>
          </a:xfrm>
          <a:prstGeom prst="rect">
            <a:avLst/>
          </a:prstGeom>
          <a:noFill/>
          <a:ln w="19050">
            <a:solidFill>
              <a:schemeClr val="tx1"/>
            </a:solidFill>
          </a:ln>
        </p:spPr>
        <p:txBody>
          <a:bodyPr wrap="square" rtlCol="0">
            <a:spAutoFit/>
          </a:bodyPr>
          <a:lstStyle/>
          <a:p>
            <a:endParaRPr lang="en-GB" sz="1400" dirty="0"/>
          </a:p>
        </p:txBody>
      </p:sp>
      <p:sp>
        <p:nvSpPr>
          <p:cNvPr id="35" name="TextBox 34">
            <a:extLst>
              <a:ext uri="{FF2B5EF4-FFF2-40B4-BE49-F238E27FC236}">
                <a16:creationId xmlns:a16="http://schemas.microsoft.com/office/drawing/2014/main" id="{6A5BE00F-940E-0669-492E-F4BDC7033C14}"/>
              </a:ext>
            </a:extLst>
          </p:cNvPr>
          <p:cNvSpPr txBox="1"/>
          <p:nvPr/>
        </p:nvSpPr>
        <p:spPr>
          <a:xfrm>
            <a:off x="4065606" y="6700617"/>
            <a:ext cx="468306" cy="307777"/>
          </a:xfrm>
          <a:prstGeom prst="rect">
            <a:avLst/>
          </a:prstGeom>
          <a:solidFill>
            <a:schemeClr val="bg2">
              <a:lumMod val="90000"/>
            </a:schemeClr>
          </a:solidFill>
          <a:ln w="19050">
            <a:solidFill>
              <a:schemeClr val="tx1"/>
            </a:solidFill>
          </a:ln>
        </p:spPr>
        <p:txBody>
          <a:bodyPr wrap="square" rtlCol="0">
            <a:spAutoFit/>
          </a:bodyPr>
          <a:lstStyle/>
          <a:p>
            <a:endParaRPr lang="en-GB" sz="1400" dirty="0"/>
          </a:p>
        </p:txBody>
      </p:sp>
      <p:sp>
        <p:nvSpPr>
          <p:cNvPr id="36" name="TextBox 35">
            <a:extLst>
              <a:ext uri="{FF2B5EF4-FFF2-40B4-BE49-F238E27FC236}">
                <a16:creationId xmlns:a16="http://schemas.microsoft.com/office/drawing/2014/main" id="{1466B5C3-E888-BBFE-B480-A6098A58AF07}"/>
              </a:ext>
            </a:extLst>
          </p:cNvPr>
          <p:cNvSpPr txBox="1"/>
          <p:nvPr/>
        </p:nvSpPr>
        <p:spPr>
          <a:xfrm>
            <a:off x="2192384" y="7010728"/>
            <a:ext cx="468306" cy="307777"/>
          </a:xfrm>
          <a:prstGeom prst="rect">
            <a:avLst/>
          </a:prstGeom>
          <a:noFill/>
          <a:ln w="19050">
            <a:solidFill>
              <a:schemeClr val="tx1"/>
            </a:solidFill>
          </a:ln>
        </p:spPr>
        <p:txBody>
          <a:bodyPr wrap="square" rtlCol="0">
            <a:spAutoFit/>
          </a:bodyPr>
          <a:lstStyle/>
          <a:p>
            <a:r>
              <a:rPr lang="en-GB" sz="1400" dirty="0"/>
              <a:t>7.</a:t>
            </a:r>
          </a:p>
        </p:txBody>
      </p:sp>
      <p:sp>
        <p:nvSpPr>
          <p:cNvPr id="37" name="TextBox 36">
            <a:extLst>
              <a:ext uri="{FF2B5EF4-FFF2-40B4-BE49-F238E27FC236}">
                <a16:creationId xmlns:a16="http://schemas.microsoft.com/office/drawing/2014/main" id="{2C6632CF-739D-4211-21A7-3E4D23F458F7}"/>
              </a:ext>
            </a:extLst>
          </p:cNvPr>
          <p:cNvSpPr txBox="1"/>
          <p:nvPr/>
        </p:nvSpPr>
        <p:spPr>
          <a:xfrm>
            <a:off x="2660690" y="7010728"/>
            <a:ext cx="468306" cy="307777"/>
          </a:xfrm>
          <a:prstGeom prst="rect">
            <a:avLst/>
          </a:prstGeom>
          <a:noFill/>
          <a:ln w="19050">
            <a:solidFill>
              <a:schemeClr val="tx1"/>
            </a:solidFill>
          </a:ln>
        </p:spPr>
        <p:txBody>
          <a:bodyPr wrap="square" rtlCol="0">
            <a:spAutoFit/>
          </a:bodyPr>
          <a:lstStyle/>
          <a:p>
            <a:endParaRPr lang="en-GB" sz="1400" dirty="0"/>
          </a:p>
        </p:txBody>
      </p:sp>
      <p:sp>
        <p:nvSpPr>
          <p:cNvPr id="38" name="TextBox 37">
            <a:extLst>
              <a:ext uri="{FF2B5EF4-FFF2-40B4-BE49-F238E27FC236}">
                <a16:creationId xmlns:a16="http://schemas.microsoft.com/office/drawing/2014/main" id="{6DD7CBBD-54D1-900B-48DF-CEB4427A1279}"/>
              </a:ext>
            </a:extLst>
          </p:cNvPr>
          <p:cNvSpPr txBox="1"/>
          <p:nvPr/>
        </p:nvSpPr>
        <p:spPr>
          <a:xfrm>
            <a:off x="3597301" y="7010728"/>
            <a:ext cx="468306" cy="307777"/>
          </a:xfrm>
          <a:prstGeom prst="rect">
            <a:avLst/>
          </a:prstGeom>
          <a:solidFill>
            <a:schemeClr val="bg1">
              <a:lumMod val="75000"/>
            </a:schemeClr>
          </a:solidFill>
          <a:ln w="19050">
            <a:solidFill>
              <a:schemeClr val="tx1"/>
            </a:solidFill>
          </a:ln>
        </p:spPr>
        <p:txBody>
          <a:bodyPr wrap="square" rtlCol="0">
            <a:spAutoFit/>
          </a:bodyPr>
          <a:lstStyle/>
          <a:p>
            <a:endParaRPr lang="en-GB" sz="1400" dirty="0"/>
          </a:p>
        </p:txBody>
      </p:sp>
      <p:sp>
        <p:nvSpPr>
          <p:cNvPr id="39" name="TextBox 38">
            <a:extLst>
              <a:ext uri="{FF2B5EF4-FFF2-40B4-BE49-F238E27FC236}">
                <a16:creationId xmlns:a16="http://schemas.microsoft.com/office/drawing/2014/main" id="{320E441E-1C88-DBE0-5A86-D51941A625C4}"/>
              </a:ext>
            </a:extLst>
          </p:cNvPr>
          <p:cNvSpPr txBox="1"/>
          <p:nvPr/>
        </p:nvSpPr>
        <p:spPr>
          <a:xfrm>
            <a:off x="3128995" y="7010728"/>
            <a:ext cx="468306" cy="307777"/>
          </a:xfrm>
          <a:prstGeom prst="rect">
            <a:avLst/>
          </a:prstGeom>
          <a:noFill/>
          <a:ln w="19050">
            <a:solidFill>
              <a:schemeClr val="tx1"/>
            </a:solidFill>
          </a:ln>
        </p:spPr>
        <p:txBody>
          <a:bodyPr wrap="square" rtlCol="0">
            <a:spAutoFit/>
          </a:bodyPr>
          <a:lstStyle/>
          <a:p>
            <a:endParaRPr lang="en-GB" sz="1400" dirty="0"/>
          </a:p>
        </p:txBody>
      </p:sp>
      <p:sp>
        <p:nvSpPr>
          <p:cNvPr id="40" name="TextBox 39">
            <a:extLst>
              <a:ext uri="{FF2B5EF4-FFF2-40B4-BE49-F238E27FC236}">
                <a16:creationId xmlns:a16="http://schemas.microsoft.com/office/drawing/2014/main" id="{074AA092-70E0-7286-B776-010918F3BBE3}"/>
              </a:ext>
            </a:extLst>
          </p:cNvPr>
          <p:cNvSpPr txBox="1"/>
          <p:nvPr/>
        </p:nvSpPr>
        <p:spPr>
          <a:xfrm>
            <a:off x="4065606" y="7010728"/>
            <a:ext cx="468306" cy="307777"/>
          </a:xfrm>
          <a:prstGeom prst="rect">
            <a:avLst/>
          </a:prstGeom>
          <a:noFill/>
          <a:ln w="19050">
            <a:solidFill>
              <a:schemeClr val="tx1"/>
            </a:solidFill>
          </a:ln>
        </p:spPr>
        <p:txBody>
          <a:bodyPr wrap="square" rtlCol="0">
            <a:spAutoFit/>
          </a:bodyPr>
          <a:lstStyle/>
          <a:p>
            <a:endParaRPr lang="en-GB" sz="1400" dirty="0"/>
          </a:p>
        </p:txBody>
      </p:sp>
      <p:sp>
        <p:nvSpPr>
          <p:cNvPr id="41" name="TextBox 40">
            <a:extLst>
              <a:ext uri="{FF2B5EF4-FFF2-40B4-BE49-F238E27FC236}">
                <a16:creationId xmlns:a16="http://schemas.microsoft.com/office/drawing/2014/main" id="{F8A3A102-CEB5-1407-3CC2-0F60CBF51A2A}"/>
              </a:ext>
            </a:extLst>
          </p:cNvPr>
          <p:cNvSpPr txBox="1"/>
          <p:nvPr/>
        </p:nvSpPr>
        <p:spPr>
          <a:xfrm>
            <a:off x="2192384" y="7320840"/>
            <a:ext cx="468306" cy="307777"/>
          </a:xfrm>
          <a:prstGeom prst="rect">
            <a:avLst/>
          </a:prstGeom>
          <a:noFill/>
          <a:ln w="19050">
            <a:solidFill>
              <a:schemeClr val="tx1"/>
            </a:solidFill>
          </a:ln>
        </p:spPr>
        <p:txBody>
          <a:bodyPr wrap="square" rtlCol="0">
            <a:spAutoFit/>
          </a:bodyPr>
          <a:lstStyle/>
          <a:p>
            <a:r>
              <a:rPr lang="en-GB" sz="1400" dirty="0"/>
              <a:t>8.</a:t>
            </a:r>
          </a:p>
        </p:txBody>
      </p:sp>
      <p:sp>
        <p:nvSpPr>
          <p:cNvPr id="42" name="TextBox 41">
            <a:extLst>
              <a:ext uri="{FF2B5EF4-FFF2-40B4-BE49-F238E27FC236}">
                <a16:creationId xmlns:a16="http://schemas.microsoft.com/office/drawing/2014/main" id="{47B6CD36-AFE5-B7DE-3C9A-2D1F9EC8DF04}"/>
              </a:ext>
            </a:extLst>
          </p:cNvPr>
          <p:cNvSpPr txBox="1"/>
          <p:nvPr/>
        </p:nvSpPr>
        <p:spPr>
          <a:xfrm>
            <a:off x="2660690" y="7320840"/>
            <a:ext cx="468306" cy="307777"/>
          </a:xfrm>
          <a:prstGeom prst="rect">
            <a:avLst/>
          </a:prstGeom>
          <a:solidFill>
            <a:schemeClr val="bg1">
              <a:lumMod val="75000"/>
            </a:schemeClr>
          </a:solidFill>
          <a:ln w="19050">
            <a:solidFill>
              <a:schemeClr val="tx1"/>
            </a:solidFill>
          </a:ln>
        </p:spPr>
        <p:txBody>
          <a:bodyPr wrap="square" rtlCol="0">
            <a:spAutoFit/>
          </a:bodyPr>
          <a:lstStyle/>
          <a:p>
            <a:endParaRPr lang="en-GB" sz="1400" dirty="0"/>
          </a:p>
        </p:txBody>
      </p:sp>
      <p:sp>
        <p:nvSpPr>
          <p:cNvPr id="43" name="TextBox 42">
            <a:extLst>
              <a:ext uri="{FF2B5EF4-FFF2-40B4-BE49-F238E27FC236}">
                <a16:creationId xmlns:a16="http://schemas.microsoft.com/office/drawing/2014/main" id="{4F4E41D9-DD19-8FAC-C206-320230978DA6}"/>
              </a:ext>
            </a:extLst>
          </p:cNvPr>
          <p:cNvSpPr txBox="1"/>
          <p:nvPr/>
        </p:nvSpPr>
        <p:spPr>
          <a:xfrm>
            <a:off x="3597301" y="7320840"/>
            <a:ext cx="468306" cy="307777"/>
          </a:xfrm>
          <a:prstGeom prst="rect">
            <a:avLst/>
          </a:prstGeom>
          <a:noFill/>
          <a:ln w="19050">
            <a:solidFill>
              <a:schemeClr val="tx1"/>
            </a:solidFill>
          </a:ln>
        </p:spPr>
        <p:txBody>
          <a:bodyPr wrap="square" rtlCol="0">
            <a:spAutoFit/>
          </a:bodyPr>
          <a:lstStyle/>
          <a:p>
            <a:endParaRPr lang="en-GB" sz="1400" dirty="0"/>
          </a:p>
        </p:txBody>
      </p:sp>
      <p:sp>
        <p:nvSpPr>
          <p:cNvPr id="44" name="TextBox 43">
            <a:extLst>
              <a:ext uri="{FF2B5EF4-FFF2-40B4-BE49-F238E27FC236}">
                <a16:creationId xmlns:a16="http://schemas.microsoft.com/office/drawing/2014/main" id="{1DDE1F80-94B6-FB76-F55D-DBDC54801156}"/>
              </a:ext>
            </a:extLst>
          </p:cNvPr>
          <p:cNvSpPr txBox="1"/>
          <p:nvPr/>
        </p:nvSpPr>
        <p:spPr>
          <a:xfrm>
            <a:off x="3128995" y="7320840"/>
            <a:ext cx="468306" cy="307777"/>
          </a:xfrm>
          <a:prstGeom prst="rect">
            <a:avLst/>
          </a:prstGeom>
          <a:noFill/>
          <a:ln w="19050">
            <a:solidFill>
              <a:schemeClr val="tx1"/>
            </a:solidFill>
          </a:ln>
        </p:spPr>
        <p:txBody>
          <a:bodyPr wrap="square" rtlCol="0">
            <a:spAutoFit/>
          </a:bodyPr>
          <a:lstStyle/>
          <a:p>
            <a:endParaRPr lang="en-GB" sz="1400" dirty="0"/>
          </a:p>
        </p:txBody>
      </p:sp>
      <p:sp>
        <p:nvSpPr>
          <p:cNvPr id="45" name="TextBox 44">
            <a:extLst>
              <a:ext uri="{FF2B5EF4-FFF2-40B4-BE49-F238E27FC236}">
                <a16:creationId xmlns:a16="http://schemas.microsoft.com/office/drawing/2014/main" id="{7A69F4E1-86A3-FBEA-BC29-74A2EE731827}"/>
              </a:ext>
            </a:extLst>
          </p:cNvPr>
          <p:cNvSpPr txBox="1"/>
          <p:nvPr/>
        </p:nvSpPr>
        <p:spPr>
          <a:xfrm>
            <a:off x="4065606" y="7320840"/>
            <a:ext cx="468306" cy="307777"/>
          </a:xfrm>
          <a:prstGeom prst="rect">
            <a:avLst/>
          </a:prstGeom>
          <a:noFill/>
          <a:ln w="19050">
            <a:solidFill>
              <a:schemeClr val="tx1"/>
            </a:solidFill>
          </a:ln>
        </p:spPr>
        <p:txBody>
          <a:bodyPr wrap="square" rtlCol="0">
            <a:spAutoFit/>
          </a:bodyPr>
          <a:lstStyle/>
          <a:p>
            <a:endParaRPr lang="en-GB" sz="1400" dirty="0"/>
          </a:p>
        </p:txBody>
      </p:sp>
      <p:sp>
        <p:nvSpPr>
          <p:cNvPr id="46" name="TextBox 45">
            <a:extLst>
              <a:ext uri="{FF2B5EF4-FFF2-40B4-BE49-F238E27FC236}">
                <a16:creationId xmlns:a16="http://schemas.microsoft.com/office/drawing/2014/main" id="{890CD4AD-341C-74FC-66AD-68B73B0E1557}"/>
              </a:ext>
            </a:extLst>
          </p:cNvPr>
          <p:cNvSpPr txBox="1"/>
          <p:nvPr/>
        </p:nvSpPr>
        <p:spPr>
          <a:xfrm>
            <a:off x="2192384" y="7630952"/>
            <a:ext cx="468306" cy="307777"/>
          </a:xfrm>
          <a:prstGeom prst="rect">
            <a:avLst/>
          </a:prstGeom>
          <a:noFill/>
          <a:ln w="19050">
            <a:solidFill>
              <a:schemeClr val="tx1"/>
            </a:solidFill>
          </a:ln>
        </p:spPr>
        <p:txBody>
          <a:bodyPr wrap="square" rtlCol="0">
            <a:spAutoFit/>
          </a:bodyPr>
          <a:lstStyle/>
          <a:p>
            <a:r>
              <a:rPr lang="en-GB" sz="1400" dirty="0"/>
              <a:t>9.</a:t>
            </a:r>
          </a:p>
        </p:txBody>
      </p:sp>
      <p:sp>
        <p:nvSpPr>
          <p:cNvPr id="47" name="TextBox 46">
            <a:extLst>
              <a:ext uri="{FF2B5EF4-FFF2-40B4-BE49-F238E27FC236}">
                <a16:creationId xmlns:a16="http://schemas.microsoft.com/office/drawing/2014/main" id="{CF36D43F-26E8-7B95-8C79-63EC980D7559}"/>
              </a:ext>
            </a:extLst>
          </p:cNvPr>
          <p:cNvSpPr txBox="1"/>
          <p:nvPr/>
        </p:nvSpPr>
        <p:spPr>
          <a:xfrm>
            <a:off x="2660690" y="7630952"/>
            <a:ext cx="468306" cy="307777"/>
          </a:xfrm>
          <a:prstGeom prst="rect">
            <a:avLst/>
          </a:prstGeom>
          <a:noFill/>
          <a:ln w="19050">
            <a:solidFill>
              <a:schemeClr val="tx1"/>
            </a:solidFill>
          </a:ln>
        </p:spPr>
        <p:txBody>
          <a:bodyPr wrap="square" rtlCol="0">
            <a:spAutoFit/>
          </a:bodyPr>
          <a:lstStyle/>
          <a:p>
            <a:endParaRPr lang="en-GB" sz="1400" dirty="0"/>
          </a:p>
        </p:txBody>
      </p:sp>
      <p:sp>
        <p:nvSpPr>
          <p:cNvPr id="48" name="TextBox 47">
            <a:extLst>
              <a:ext uri="{FF2B5EF4-FFF2-40B4-BE49-F238E27FC236}">
                <a16:creationId xmlns:a16="http://schemas.microsoft.com/office/drawing/2014/main" id="{13888395-12FA-4FA2-BC57-2283AA6D1E89}"/>
              </a:ext>
            </a:extLst>
          </p:cNvPr>
          <p:cNvSpPr txBox="1"/>
          <p:nvPr/>
        </p:nvSpPr>
        <p:spPr>
          <a:xfrm>
            <a:off x="3597301" y="7630952"/>
            <a:ext cx="468306" cy="307777"/>
          </a:xfrm>
          <a:prstGeom prst="rect">
            <a:avLst/>
          </a:prstGeom>
          <a:noFill/>
          <a:ln w="19050">
            <a:solidFill>
              <a:schemeClr val="tx1"/>
            </a:solidFill>
          </a:ln>
        </p:spPr>
        <p:txBody>
          <a:bodyPr wrap="square" rtlCol="0">
            <a:spAutoFit/>
          </a:bodyPr>
          <a:lstStyle/>
          <a:p>
            <a:endParaRPr lang="en-GB" sz="1400" dirty="0"/>
          </a:p>
        </p:txBody>
      </p:sp>
      <p:sp>
        <p:nvSpPr>
          <p:cNvPr id="49" name="TextBox 48">
            <a:extLst>
              <a:ext uri="{FF2B5EF4-FFF2-40B4-BE49-F238E27FC236}">
                <a16:creationId xmlns:a16="http://schemas.microsoft.com/office/drawing/2014/main" id="{DC0E8B1D-C915-01B2-F809-7C9645647305}"/>
              </a:ext>
            </a:extLst>
          </p:cNvPr>
          <p:cNvSpPr txBox="1"/>
          <p:nvPr/>
        </p:nvSpPr>
        <p:spPr>
          <a:xfrm>
            <a:off x="3128995" y="7630952"/>
            <a:ext cx="468306" cy="307777"/>
          </a:xfrm>
          <a:prstGeom prst="rect">
            <a:avLst/>
          </a:prstGeom>
          <a:solidFill>
            <a:schemeClr val="bg1">
              <a:lumMod val="75000"/>
            </a:schemeClr>
          </a:solidFill>
          <a:ln w="19050">
            <a:solidFill>
              <a:schemeClr val="tx1"/>
            </a:solidFill>
          </a:ln>
        </p:spPr>
        <p:txBody>
          <a:bodyPr wrap="square" rtlCol="0">
            <a:spAutoFit/>
          </a:bodyPr>
          <a:lstStyle/>
          <a:p>
            <a:endParaRPr lang="en-GB" sz="1400" dirty="0"/>
          </a:p>
        </p:txBody>
      </p:sp>
      <p:sp>
        <p:nvSpPr>
          <p:cNvPr id="50" name="TextBox 49">
            <a:extLst>
              <a:ext uri="{FF2B5EF4-FFF2-40B4-BE49-F238E27FC236}">
                <a16:creationId xmlns:a16="http://schemas.microsoft.com/office/drawing/2014/main" id="{AA1B4492-B6BD-8627-2CC6-420A9B44F5AB}"/>
              </a:ext>
            </a:extLst>
          </p:cNvPr>
          <p:cNvSpPr txBox="1"/>
          <p:nvPr/>
        </p:nvSpPr>
        <p:spPr>
          <a:xfrm>
            <a:off x="4065606" y="7630952"/>
            <a:ext cx="468306" cy="307777"/>
          </a:xfrm>
          <a:prstGeom prst="rect">
            <a:avLst/>
          </a:prstGeom>
          <a:noFill/>
          <a:ln w="19050">
            <a:solidFill>
              <a:schemeClr val="tx1"/>
            </a:solidFill>
          </a:ln>
        </p:spPr>
        <p:txBody>
          <a:bodyPr wrap="square" rtlCol="0">
            <a:spAutoFit/>
          </a:bodyPr>
          <a:lstStyle/>
          <a:p>
            <a:endParaRPr lang="en-GB" sz="1400" dirty="0"/>
          </a:p>
        </p:txBody>
      </p:sp>
      <p:sp>
        <p:nvSpPr>
          <p:cNvPr id="51" name="TextBox 50">
            <a:extLst>
              <a:ext uri="{FF2B5EF4-FFF2-40B4-BE49-F238E27FC236}">
                <a16:creationId xmlns:a16="http://schemas.microsoft.com/office/drawing/2014/main" id="{72ECCF1A-2A96-05C5-B8E5-34043E3132DD}"/>
              </a:ext>
            </a:extLst>
          </p:cNvPr>
          <p:cNvSpPr txBox="1"/>
          <p:nvPr/>
        </p:nvSpPr>
        <p:spPr>
          <a:xfrm>
            <a:off x="2192384" y="7941064"/>
            <a:ext cx="468306" cy="307777"/>
          </a:xfrm>
          <a:prstGeom prst="rect">
            <a:avLst/>
          </a:prstGeom>
          <a:noFill/>
          <a:ln w="19050">
            <a:solidFill>
              <a:schemeClr val="tx1"/>
            </a:solidFill>
          </a:ln>
        </p:spPr>
        <p:txBody>
          <a:bodyPr wrap="square" rtlCol="0">
            <a:spAutoFit/>
          </a:bodyPr>
          <a:lstStyle/>
          <a:p>
            <a:r>
              <a:rPr lang="en-GB" sz="1400" dirty="0"/>
              <a:t>10.</a:t>
            </a:r>
          </a:p>
        </p:txBody>
      </p:sp>
      <p:sp>
        <p:nvSpPr>
          <p:cNvPr id="52" name="TextBox 51">
            <a:extLst>
              <a:ext uri="{FF2B5EF4-FFF2-40B4-BE49-F238E27FC236}">
                <a16:creationId xmlns:a16="http://schemas.microsoft.com/office/drawing/2014/main" id="{7EDC24EB-5D9D-CCE3-8F08-CBE33304D0C0}"/>
              </a:ext>
            </a:extLst>
          </p:cNvPr>
          <p:cNvSpPr txBox="1"/>
          <p:nvPr/>
        </p:nvSpPr>
        <p:spPr>
          <a:xfrm>
            <a:off x="2660690" y="7941064"/>
            <a:ext cx="468306" cy="307777"/>
          </a:xfrm>
          <a:prstGeom prst="rect">
            <a:avLst/>
          </a:prstGeom>
          <a:noFill/>
          <a:ln w="19050">
            <a:solidFill>
              <a:schemeClr val="tx1"/>
            </a:solidFill>
          </a:ln>
        </p:spPr>
        <p:txBody>
          <a:bodyPr wrap="square" rtlCol="0">
            <a:spAutoFit/>
          </a:bodyPr>
          <a:lstStyle/>
          <a:p>
            <a:endParaRPr lang="en-GB" sz="1400" dirty="0"/>
          </a:p>
        </p:txBody>
      </p:sp>
      <p:sp>
        <p:nvSpPr>
          <p:cNvPr id="53" name="TextBox 52">
            <a:extLst>
              <a:ext uri="{FF2B5EF4-FFF2-40B4-BE49-F238E27FC236}">
                <a16:creationId xmlns:a16="http://schemas.microsoft.com/office/drawing/2014/main" id="{B952961D-B166-E1DF-CDA8-CED7F9FD33B0}"/>
              </a:ext>
            </a:extLst>
          </p:cNvPr>
          <p:cNvSpPr txBox="1"/>
          <p:nvPr/>
        </p:nvSpPr>
        <p:spPr>
          <a:xfrm>
            <a:off x="3597301" y="7941064"/>
            <a:ext cx="468306" cy="307777"/>
          </a:xfrm>
          <a:prstGeom prst="rect">
            <a:avLst/>
          </a:prstGeom>
          <a:noFill/>
          <a:ln w="19050">
            <a:solidFill>
              <a:schemeClr val="tx1"/>
            </a:solidFill>
          </a:ln>
        </p:spPr>
        <p:txBody>
          <a:bodyPr wrap="square" rtlCol="0">
            <a:spAutoFit/>
          </a:bodyPr>
          <a:lstStyle/>
          <a:p>
            <a:endParaRPr lang="en-GB" sz="1400" dirty="0"/>
          </a:p>
        </p:txBody>
      </p:sp>
      <p:sp>
        <p:nvSpPr>
          <p:cNvPr id="54" name="TextBox 53">
            <a:extLst>
              <a:ext uri="{FF2B5EF4-FFF2-40B4-BE49-F238E27FC236}">
                <a16:creationId xmlns:a16="http://schemas.microsoft.com/office/drawing/2014/main" id="{13124B83-9BDF-753E-665C-F8E98227AA5E}"/>
              </a:ext>
            </a:extLst>
          </p:cNvPr>
          <p:cNvSpPr txBox="1"/>
          <p:nvPr/>
        </p:nvSpPr>
        <p:spPr>
          <a:xfrm>
            <a:off x="3128995" y="7941064"/>
            <a:ext cx="468306" cy="307777"/>
          </a:xfrm>
          <a:prstGeom prst="rect">
            <a:avLst/>
          </a:prstGeom>
          <a:noFill/>
          <a:ln w="19050">
            <a:solidFill>
              <a:schemeClr val="tx1"/>
            </a:solidFill>
          </a:ln>
        </p:spPr>
        <p:txBody>
          <a:bodyPr wrap="square" rtlCol="0">
            <a:spAutoFit/>
          </a:bodyPr>
          <a:lstStyle/>
          <a:p>
            <a:endParaRPr lang="en-GB" sz="1400" dirty="0"/>
          </a:p>
        </p:txBody>
      </p:sp>
      <p:sp>
        <p:nvSpPr>
          <p:cNvPr id="55" name="TextBox 54">
            <a:extLst>
              <a:ext uri="{FF2B5EF4-FFF2-40B4-BE49-F238E27FC236}">
                <a16:creationId xmlns:a16="http://schemas.microsoft.com/office/drawing/2014/main" id="{1E44A1F5-3A0A-5B1A-40E7-F8F26B8EDB0C}"/>
              </a:ext>
            </a:extLst>
          </p:cNvPr>
          <p:cNvSpPr txBox="1"/>
          <p:nvPr/>
        </p:nvSpPr>
        <p:spPr>
          <a:xfrm>
            <a:off x="4065606" y="7941064"/>
            <a:ext cx="468306" cy="307777"/>
          </a:xfrm>
          <a:prstGeom prst="rect">
            <a:avLst/>
          </a:prstGeom>
          <a:solidFill>
            <a:schemeClr val="bg1">
              <a:lumMod val="75000"/>
            </a:schemeClr>
          </a:solidFill>
          <a:ln w="19050">
            <a:solidFill>
              <a:schemeClr val="tx1"/>
            </a:solidFill>
          </a:ln>
        </p:spPr>
        <p:txBody>
          <a:bodyPr wrap="square" rtlCol="0">
            <a:spAutoFit/>
          </a:bodyPr>
          <a:lstStyle/>
          <a:p>
            <a:endParaRPr lang="en-GB" sz="1400" dirty="0"/>
          </a:p>
        </p:txBody>
      </p:sp>
      <p:sp>
        <p:nvSpPr>
          <p:cNvPr id="87" name="TextBox 86">
            <a:extLst>
              <a:ext uri="{FF2B5EF4-FFF2-40B4-BE49-F238E27FC236}">
                <a16:creationId xmlns:a16="http://schemas.microsoft.com/office/drawing/2014/main" id="{A1DE217F-FFFF-C947-8487-7C3E8530B30A}"/>
              </a:ext>
            </a:extLst>
          </p:cNvPr>
          <p:cNvSpPr txBox="1"/>
          <p:nvPr/>
        </p:nvSpPr>
        <p:spPr>
          <a:xfrm>
            <a:off x="2660689" y="4839943"/>
            <a:ext cx="468306" cy="307777"/>
          </a:xfrm>
          <a:prstGeom prst="rect">
            <a:avLst/>
          </a:prstGeom>
          <a:noFill/>
          <a:ln w="19050">
            <a:solidFill>
              <a:schemeClr val="tx1"/>
            </a:solidFill>
          </a:ln>
        </p:spPr>
        <p:txBody>
          <a:bodyPr wrap="square" rtlCol="0">
            <a:spAutoFit/>
          </a:bodyPr>
          <a:lstStyle/>
          <a:p>
            <a:endParaRPr lang="en-GB" sz="1400" dirty="0"/>
          </a:p>
        </p:txBody>
      </p:sp>
      <p:sp>
        <p:nvSpPr>
          <p:cNvPr id="88" name="TextBox 87">
            <a:extLst>
              <a:ext uri="{FF2B5EF4-FFF2-40B4-BE49-F238E27FC236}">
                <a16:creationId xmlns:a16="http://schemas.microsoft.com/office/drawing/2014/main" id="{CDBDE9E6-DC98-DDEA-3700-CFC4953BCDA0}"/>
              </a:ext>
            </a:extLst>
          </p:cNvPr>
          <p:cNvSpPr txBox="1"/>
          <p:nvPr/>
        </p:nvSpPr>
        <p:spPr>
          <a:xfrm>
            <a:off x="3597300" y="4839943"/>
            <a:ext cx="468306" cy="307777"/>
          </a:xfrm>
          <a:prstGeom prst="rect">
            <a:avLst/>
          </a:prstGeom>
          <a:noFill/>
          <a:ln w="19050">
            <a:solidFill>
              <a:schemeClr val="tx1"/>
            </a:solidFill>
          </a:ln>
        </p:spPr>
        <p:txBody>
          <a:bodyPr wrap="square" rtlCol="0">
            <a:spAutoFit/>
          </a:bodyPr>
          <a:lstStyle/>
          <a:p>
            <a:endParaRPr lang="en-GB" sz="1400" dirty="0"/>
          </a:p>
        </p:txBody>
      </p:sp>
      <p:sp>
        <p:nvSpPr>
          <p:cNvPr id="89" name="TextBox 88">
            <a:extLst>
              <a:ext uri="{FF2B5EF4-FFF2-40B4-BE49-F238E27FC236}">
                <a16:creationId xmlns:a16="http://schemas.microsoft.com/office/drawing/2014/main" id="{2765D554-F8E8-6BFA-C215-F7A38A5D8CEB}"/>
              </a:ext>
            </a:extLst>
          </p:cNvPr>
          <p:cNvSpPr txBox="1"/>
          <p:nvPr/>
        </p:nvSpPr>
        <p:spPr>
          <a:xfrm>
            <a:off x="3128994" y="4839943"/>
            <a:ext cx="468306" cy="307777"/>
          </a:xfrm>
          <a:prstGeom prst="rect">
            <a:avLst/>
          </a:prstGeom>
          <a:noFill/>
          <a:ln w="19050">
            <a:solidFill>
              <a:schemeClr val="tx1"/>
            </a:solidFill>
          </a:ln>
        </p:spPr>
        <p:txBody>
          <a:bodyPr wrap="square" rtlCol="0">
            <a:spAutoFit/>
          </a:bodyPr>
          <a:lstStyle/>
          <a:p>
            <a:endParaRPr lang="en-GB" sz="1400" dirty="0"/>
          </a:p>
        </p:txBody>
      </p:sp>
      <p:sp>
        <p:nvSpPr>
          <p:cNvPr id="90" name="TextBox 89">
            <a:extLst>
              <a:ext uri="{FF2B5EF4-FFF2-40B4-BE49-F238E27FC236}">
                <a16:creationId xmlns:a16="http://schemas.microsoft.com/office/drawing/2014/main" id="{F0B46463-6F2D-A02C-A56A-B312C587BD77}"/>
              </a:ext>
            </a:extLst>
          </p:cNvPr>
          <p:cNvSpPr txBox="1"/>
          <p:nvPr/>
        </p:nvSpPr>
        <p:spPr>
          <a:xfrm>
            <a:off x="4065606" y="4839943"/>
            <a:ext cx="468306" cy="307777"/>
          </a:xfrm>
          <a:prstGeom prst="rect">
            <a:avLst/>
          </a:prstGeom>
          <a:noFill/>
          <a:ln w="19050">
            <a:solidFill>
              <a:schemeClr val="tx1"/>
            </a:solidFill>
          </a:ln>
        </p:spPr>
        <p:txBody>
          <a:bodyPr wrap="square" rtlCol="0">
            <a:spAutoFit/>
          </a:bodyPr>
          <a:lstStyle/>
          <a:p>
            <a:endParaRPr lang="en-GB" sz="1400" dirty="0"/>
          </a:p>
        </p:txBody>
      </p:sp>
      <p:sp>
        <p:nvSpPr>
          <p:cNvPr id="91" name="TextBox 90">
            <a:extLst>
              <a:ext uri="{FF2B5EF4-FFF2-40B4-BE49-F238E27FC236}">
                <a16:creationId xmlns:a16="http://schemas.microsoft.com/office/drawing/2014/main" id="{D3D3AE20-CD51-20B3-7E68-6E073F09B8B9}"/>
              </a:ext>
            </a:extLst>
          </p:cNvPr>
          <p:cNvSpPr txBox="1"/>
          <p:nvPr/>
        </p:nvSpPr>
        <p:spPr>
          <a:xfrm>
            <a:off x="2770820" y="4839346"/>
            <a:ext cx="271228" cy="307777"/>
          </a:xfrm>
          <a:prstGeom prst="rect">
            <a:avLst/>
          </a:prstGeom>
          <a:noFill/>
        </p:spPr>
        <p:txBody>
          <a:bodyPr wrap="none" rtlCol="0">
            <a:spAutoFit/>
          </a:bodyPr>
          <a:lstStyle/>
          <a:p>
            <a:r>
              <a:rPr lang="en-GB" sz="1400" dirty="0"/>
              <a:t>a</a:t>
            </a:r>
          </a:p>
        </p:txBody>
      </p:sp>
      <p:sp>
        <p:nvSpPr>
          <p:cNvPr id="92" name="TextBox 91">
            <a:extLst>
              <a:ext uri="{FF2B5EF4-FFF2-40B4-BE49-F238E27FC236}">
                <a16:creationId xmlns:a16="http://schemas.microsoft.com/office/drawing/2014/main" id="{1DE0628A-E0F0-953E-E2B9-899609C63903}"/>
              </a:ext>
            </a:extLst>
          </p:cNvPr>
          <p:cNvSpPr txBox="1"/>
          <p:nvPr/>
        </p:nvSpPr>
        <p:spPr>
          <a:xfrm>
            <a:off x="3229700" y="4839645"/>
            <a:ext cx="279244" cy="307777"/>
          </a:xfrm>
          <a:prstGeom prst="rect">
            <a:avLst/>
          </a:prstGeom>
          <a:noFill/>
        </p:spPr>
        <p:txBody>
          <a:bodyPr wrap="none" rtlCol="0">
            <a:spAutoFit/>
          </a:bodyPr>
          <a:lstStyle/>
          <a:p>
            <a:r>
              <a:rPr lang="en-GB" sz="1400" dirty="0"/>
              <a:t>b</a:t>
            </a:r>
          </a:p>
        </p:txBody>
      </p:sp>
      <p:sp>
        <p:nvSpPr>
          <p:cNvPr id="93" name="TextBox 92">
            <a:extLst>
              <a:ext uri="{FF2B5EF4-FFF2-40B4-BE49-F238E27FC236}">
                <a16:creationId xmlns:a16="http://schemas.microsoft.com/office/drawing/2014/main" id="{2AEF6B6D-2058-5B14-ECE9-79EBE43012D5}"/>
              </a:ext>
            </a:extLst>
          </p:cNvPr>
          <p:cNvSpPr txBox="1"/>
          <p:nvPr/>
        </p:nvSpPr>
        <p:spPr>
          <a:xfrm>
            <a:off x="4171024" y="4839346"/>
            <a:ext cx="279244" cy="307777"/>
          </a:xfrm>
          <a:prstGeom prst="rect">
            <a:avLst/>
          </a:prstGeom>
          <a:noFill/>
        </p:spPr>
        <p:txBody>
          <a:bodyPr wrap="none" rtlCol="0">
            <a:spAutoFit/>
          </a:bodyPr>
          <a:lstStyle/>
          <a:p>
            <a:r>
              <a:rPr lang="en-GB" sz="1400" dirty="0"/>
              <a:t>d</a:t>
            </a:r>
          </a:p>
        </p:txBody>
      </p:sp>
      <p:sp>
        <p:nvSpPr>
          <p:cNvPr id="94" name="TextBox 93">
            <a:extLst>
              <a:ext uri="{FF2B5EF4-FFF2-40B4-BE49-F238E27FC236}">
                <a16:creationId xmlns:a16="http://schemas.microsoft.com/office/drawing/2014/main" id="{9671AD20-4332-9F06-6CD5-2113AE6071BA}"/>
              </a:ext>
            </a:extLst>
          </p:cNvPr>
          <p:cNvSpPr txBox="1"/>
          <p:nvPr/>
        </p:nvSpPr>
        <p:spPr>
          <a:xfrm>
            <a:off x="3713783" y="4839346"/>
            <a:ext cx="260008" cy="307777"/>
          </a:xfrm>
          <a:prstGeom prst="rect">
            <a:avLst/>
          </a:prstGeom>
          <a:noFill/>
        </p:spPr>
        <p:txBody>
          <a:bodyPr wrap="none" rtlCol="0">
            <a:spAutoFit/>
          </a:bodyPr>
          <a:lstStyle/>
          <a:p>
            <a:r>
              <a:rPr lang="en-GB" sz="1400" dirty="0"/>
              <a:t>c</a:t>
            </a:r>
          </a:p>
        </p:txBody>
      </p:sp>
      <p:sp>
        <p:nvSpPr>
          <p:cNvPr id="99" name="Arrow: Bent 98">
            <a:extLst>
              <a:ext uri="{FF2B5EF4-FFF2-40B4-BE49-F238E27FC236}">
                <a16:creationId xmlns:a16="http://schemas.microsoft.com/office/drawing/2014/main" id="{90521AFD-A6B0-DAE6-D481-C1F93B994C23}"/>
              </a:ext>
            </a:extLst>
          </p:cNvPr>
          <p:cNvSpPr/>
          <p:nvPr/>
        </p:nvSpPr>
        <p:spPr>
          <a:xfrm rot="5400000">
            <a:off x="4808988" y="7436158"/>
            <a:ext cx="509551" cy="495591"/>
          </a:xfrm>
          <a:prstGeom prst="bentArrow">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01" name="Arrow: Bent 100">
            <a:extLst>
              <a:ext uri="{FF2B5EF4-FFF2-40B4-BE49-F238E27FC236}">
                <a16:creationId xmlns:a16="http://schemas.microsoft.com/office/drawing/2014/main" id="{0551A51A-D94E-2F20-C7BB-B47FC86B983B}"/>
              </a:ext>
            </a:extLst>
          </p:cNvPr>
          <p:cNvSpPr/>
          <p:nvPr/>
        </p:nvSpPr>
        <p:spPr>
          <a:xfrm rot="5400000" flipV="1">
            <a:off x="1409649" y="7438051"/>
            <a:ext cx="509551" cy="491806"/>
          </a:xfrm>
          <a:prstGeom prst="bentArrow">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984556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92</TotalTime>
  <Words>305</Words>
  <Application>Microsoft Office PowerPoint</Application>
  <PresentationFormat>On-screen Show (4:3)</PresentationFormat>
  <Paragraphs>44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brunt</dc:creator>
  <cp:lastModifiedBy>tom brunt</cp:lastModifiedBy>
  <cp:revision>1</cp:revision>
  <dcterms:created xsi:type="dcterms:W3CDTF">2023-12-09T14:52:26Z</dcterms:created>
  <dcterms:modified xsi:type="dcterms:W3CDTF">2023-12-19T18:39:05Z</dcterms:modified>
</cp:coreProperties>
</file>